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19" r:id="rId1"/>
  </p:sldMasterIdLst>
  <p:notesMasterIdLst>
    <p:notesMasterId r:id="rId70"/>
  </p:notesMasterIdLst>
  <p:handoutMasterIdLst>
    <p:handoutMasterId r:id="rId71"/>
  </p:handoutMasterIdLst>
  <p:sldIdLst>
    <p:sldId id="423" r:id="rId2"/>
    <p:sldId id="424" r:id="rId3"/>
    <p:sldId id="468" r:id="rId4"/>
    <p:sldId id="427" r:id="rId5"/>
    <p:sldId id="426" r:id="rId6"/>
    <p:sldId id="469" r:id="rId7"/>
    <p:sldId id="428" r:id="rId8"/>
    <p:sldId id="430" r:id="rId9"/>
    <p:sldId id="433" r:id="rId10"/>
    <p:sldId id="434" r:id="rId11"/>
    <p:sldId id="482" r:id="rId12"/>
    <p:sldId id="473" r:id="rId13"/>
    <p:sldId id="493" r:id="rId14"/>
    <p:sldId id="496" r:id="rId15"/>
    <p:sldId id="447" r:id="rId16"/>
    <p:sldId id="448" r:id="rId17"/>
    <p:sldId id="449" r:id="rId18"/>
    <p:sldId id="494" r:id="rId19"/>
    <p:sldId id="495" r:id="rId20"/>
    <p:sldId id="431" r:id="rId21"/>
    <p:sldId id="429" r:id="rId22"/>
    <p:sldId id="432" r:id="rId23"/>
    <p:sldId id="472" r:id="rId24"/>
    <p:sldId id="483" r:id="rId25"/>
    <p:sldId id="435" r:id="rId26"/>
    <p:sldId id="436" r:id="rId27"/>
    <p:sldId id="437" r:id="rId28"/>
    <p:sldId id="438" r:id="rId29"/>
    <p:sldId id="439" r:id="rId30"/>
    <p:sldId id="440" r:id="rId31"/>
    <p:sldId id="441" r:id="rId32"/>
    <p:sldId id="484" r:id="rId33"/>
    <p:sldId id="442" r:id="rId34"/>
    <p:sldId id="443" r:id="rId35"/>
    <p:sldId id="444" r:id="rId36"/>
    <p:sldId id="445" r:id="rId37"/>
    <p:sldId id="497" r:id="rId38"/>
    <p:sldId id="470" r:id="rId39"/>
    <p:sldId id="446" r:id="rId40"/>
    <p:sldId id="450" r:id="rId41"/>
    <p:sldId id="451" r:id="rId42"/>
    <p:sldId id="452" r:id="rId43"/>
    <p:sldId id="453" r:id="rId44"/>
    <p:sldId id="454" r:id="rId45"/>
    <p:sldId id="498" r:id="rId46"/>
    <p:sldId id="455" r:id="rId47"/>
    <p:sldId id="456" r:id="rId48"/>
    <p:sldId id="499" r:id="rId49"/>
    <p:sldId id="457" r:id="rId50"/>
    <p:sldId id="459" r:id="rId51"/>
    <p:sldId id="460" r:id="rId52"/>
    <p:sldId id="458" r:id="rId53"/>
    <p:sldId id="461" r:id="rId54"/>
    <p:sldId id="462" r:id="rId55"/>
    <p:sldId id="463" r:id="rId56"/>
    <p:sldId id="490" r:id="rId57"/>
    <p:sldId id="491" r:id="rId58"/>
    <p:sldId id="492" r:id="rId59"/>
    <p:sldId id="465" r:id="rId60"/>
    <p:sldId id="464" r:id="rId61"/>
    <p:sldId id="466" r:id="rId62"/>
    <p:sldId id="467" r:id="rId63"/>
    <p:sldId id="485" r:id="rId64"/>
    <p:sldId id="486" r:id="rId65"/>
    <p:sldId id="487" r:id="rId66"/>
    <p:sldId id="488" r:id="rId67"/>
    <p:sldId id="489" r:id="rId68"/>
    <p:sldId id="425" r:id="rId69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loman Soloman" initials="SS" lastIdx="1" clrIdx="0">
    <p:extLst>
      <p:ext uri="{19B8F6BF-5375-455C-9EA6-DF929625EA0E}">
        <p15:presenceInfo xmlns:p15="http://schemas.microsoft.com/office/powerpoint/2012/main" userId="29dff8a422dc77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AB0000"/>
    <a:srgbClr val="EDCDCB"/>
    <a:srgbClr val="A9CDCB"/>
    <a:srgbClr val="D1EBF1"/>
    <a:srgbClr val="EBF1DE"/>
    <a:srgbClr val="F1EEF4"/>
    <a:srgbClr val="DFF5A9"/>
    <a:srgbClr val="E5F7B9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72924" autoAdjust="0"/>
  </p:normalViewPr>
  <p:slideViewPr>
    <p:cSldViewPr>
      <p:cViewPr varScale="1">
        <p:scale>
          <a:sx n="62" d="100"/>
          <a:sy n="62" d="100"/>
        </p:scale>
        <p:origin x="187" y="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5C68E-3A50-4881-A27B-EF2A5E0FA79F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BEACC97D-6D56-4A33-8767-52E0DC885421}">
      <dgm:prSet/>
      <dgm:spPr/>
      <dgm:t>
        <a:bodyPr/>
        <a:lstStyle/>
        <a:p>
          <a:r>
            <a:rPr lang="en-US"/>
            <a:t>9.1</a:t>
          </a:r>
          <a:r>
            <a:rPr lang="zh-CN"/>
            <a:t>应用场景</a:t>
          </a:r>
        </a:p>
      </dgm:t>
    </dgm:pt>
    <dgm:pt modelId="{DE49B740-AE12-409B-A2A0-7401EB5D1D21}" type="parTrans" cxnId="{0CFC2639-DF38-49E7-A16E-F4B0D1CC73CF}">
      <dgm:prSet/>
      <dgm:spPr/>
      <dgm:t>
        <a:bodyPr/>
        <a:lstStyle/>
        <a:p>
          <a:endParaRPr lang="zh-CN" altLang="en-US"/>
        </a:p>
      </dgm:t>
    </dgm:pt>
    <dgm:pt modelId="{59CF53E8-23B6-44DE-BA09-DF64649A452B}" type="sibTrans" cxnId="{0CFC2639-DF38-49E7-A16E-F4B0D1CC73CF}">
      <dgm:prSet/>
      <dgm:spPr/>
      <dgm:t>
        <a:bodyPr/>
        <a:lstStyle/>
        <a:p>
          <a:endParaRPr lang="zh-CN" altLang="en-US"/>
        </a:p>
      </dgm:t>
    </dgm:pt>
    <dgm:pt modelId="{456A0F8B-FF5F-4A21-BBBE-7F02846C57D9}">
      <dgm:prSet/>
      <dgm:spPr/>
      <dgm:t>
        <a:bodyPr/>
        <a:lstStyle/>
        <a:p>
          <a:r>
            <a:rPr lang="en-US"/>
            <a:t>9.2</a:t>
          </a:r>
          <a:r>
            <a:rPr lang="zh-CN"/>
            <a:t>算法原理	</a:t>
          </a:r>
        </a:p>
      </dgm:t>
    </dgm:pt>
    <dgm:pt modelId="{A0C8B158-2292-4EB8-BF06-05A0A3DB4B88}" type="parTrans" cxnId="{EEE7E24D-FDA9-4262-89E5-A27A4F04CAB3}">
      <dgm:prSet/>
      <dgm:spPr/>
      <dgm:t>
        <a:bodyPr/>
        <a:lstStyle/>
        <a:p>
          <a:endParaRPr lang="zh-CN" altLang="en-US"/>
        </a:p>
      </dgm:t>
    </dgm:pt>
    <dgm:pt modelId="{39DC4E20-012C-4DA3-BE3E-A3DDFAD1402F}" type="sibTrans" cxnId="{EEE7E24D-FDA9-4262-89E5-A27A4F04CAB3}">
      <dgm:prSet/>
      <dgm:spPr/>
      <dgm:t>
        <a:bodyPr/>
        <a:lstStyle/>
        <a:p>
          <a:endParaRPr lang="zh-CN" altLang="en-US"/>
        </a:p>
      </dgm:t>
    </dgm:pt>
    <dgm:pt modelId="{3DB6DCCD-7D62-49AE-A5B1-0BB19EAABF65}">
      <dgm:prSet/>
      <dgm:spPr/>
      <dgm:t>
        <a:bodyPr/>
        <a:lstStyle/>
        <a:p>
          <a:r>
            <a:rPr lang="en-US"/>
            <a:t>9.3</a:t>
          </a:r>
          <a:r>
            <a:rPr lang="zh-CN"/>
            <a:t>核心术语	</a:t>
          </a:r>
        </a:p>
      </dgm:t>
    </dgm:pt>
    <dgm:pt modelId="{4898456C-C989-4B45-9604-16CCFA6CADFD}" type="parTrans" cxnId="{3187C183-2DC2-4EBB-9B5A-77BCF1DA7E9C}">
      <dgm:prSet/>
      <dgm:spPr/>
      <dgm:t>
        <a:bodyPr/>
        <a:lstStyle/>
        <a:p>
          <a:endParaRPr lang="zh-CN" altLang="en-US"/>
        </a:p>
      </dgm:t>
    </dgm:pt>
    <dgm:pt modelId="{48CACABA-0B7B-4D6E-BDE3-C9A4765B1BD2}" type="sibTrans" cxnId="{3187C183-2DC2-4EBB-9B5A-77BCF1DA7E9C}">
      <dgm:prSet/>
      <dgm:spPr/>
      <dgm:t>
        <a:bodyPr/>
        <a:lstStyle/>
        <a:p>
          <a:endParaRPr lang="zh-CN" altLang="en-US"/>
        </a:p>
      </dgm:t>
    </dgm:pt>
    <dgm:pt modelId="{8E55759B-19C7-4290-9688-75634359B503}">
      <dgm:prSet/>
      <dgm:spPr/>
      <dgm:t>
        <a:bodyPr/>
        <a:lstStyle/>
        <a:p>
          <a:r>
            <a:rPr lang="en-US"/>
            <a:t>9.4 Python</a:t>
          </a:r>
          <a:r>
            <a:rPr lang="zh-CN"/>
            <a:t>编程实践</a:t>
          </a:r>
          <a:r>
            <a:rPr lang="en-US"/>
            <a:t>——</a:t>
          </a:r>
          <a:r>
            <a:rPr lang="zh-CN"/>
            <a:t>手写数字识别分析</a:t>
          </a:r>
        </a:p>
      </dgm:t>
    </dgm:pt>
    <dgm:pt modelId="{480181E9-E256-4394-9E41-B6D4CF4469F6}" type="parTrans" cxnId="{FCCF1AB9-5EDC-4C1E-B5F0-BE321F02599F}">
      <dgm:prSet/>
      <dgm:spPr/>
      <dgm:t>
        <a:bodyPr/>
        <a:lstStyle/>
        <a:p>
          <a:endParaRPr lang="zh-CN" altLang="en-US"/>
        </a:p>
      </dgm:t>
    </dgm:pt>
    <dgm:pt modelId="{42E78900-41B8-42D3-8982-7E36056CD76B}" type="sibTrans" cxnId="{FCCF1AB9-5EDC-4C1E-B5F0-BE321F02599F}">
      <dgm:prSet/>
      <dgm:spPr/>
      <dgm:t>
        <a:bodyPr/>
        <a:lstStyle/>
        <a:p>
          <a:endParaRPr lang="zh-CN" altLang="en-US"/>
        </a:p>
      </dgm:t>
    </dgm:pt>
    <dgm:pt modelId="{81B13A78-1E2C-40D0-8869-CDB11D573E37}">
      <dgm:prSet/>
      <dgm:spPr/>
      <dgm:t>
        <a:bodyPr/>
        <a:lstStyle/>
        <a:p>
          <a:r>
            <a:rPr lang="en-US"/>
            <a:t>9.5</a:t>
          </a:r>
          <a:r>
            <a:rPr lang="zh-CN"/>
            <a:t>重点与难点解读	</a:t>
          </a:r>
        </a:p>
      </dgm:t>
    </dgm:pt>
    <dgm:pt modelId="{A9D45A34-E5FD-438B-AFE6-F90379784794}" type="parTrans" cxnId="{B51DC69C-A027-4353-9BBB-AFD27213F205}">
      <dgm:prSet/>
      <dgm:spPr/>
      <dgm:t>
        <a:bodyPr/>
        <a:lstStyle/>
        <a:p>
          <a:endParaRPr lang="zh-CN" altLang="en-US"/>
        </a:p>
      </dgm:t>
    </dgm:pt>
    <dgm:pt modelId="{FC8735C0-4E25-4C76-9A70-6DB04A2306D1}" type="sibTrans" cxnId="{B51DC69C-A027-4353-9BBB-AFD27213F205}">
      <dgm:prSet/>
      <dgm:spPr/>
      <dgm:t>
        <a:bodyPr/>
        <a:lstStyle/>
        <a:p>
          <a:endParaRPr lang="zh-CN" altLang="en-US"/>
        </a:p>
      </dgm:t>
    </dgm:pt>
    <dgm:pt modelId="{36182935-F09F-4EE3-A28B-4C97EEB13157}" type="pres">
      <dgm:prSet presAssocID="{7645C68E-3A50-4881-A27B-EF2A5E0FA79F}" presName="Name0" presStyleCnt="0">
        <dgm:presLayoutVars>
          <dgm:chMax val="7"/>
          <dgm:chPref val="7"/>
          <dgm:dir/>
        </dgm:presLayoutVars>
      </dgm:prSet>
      <dgm:spPr/>
    </dgm:pt>
    <dgm:pt modelId="{239DB79A-872C-46A1-94E9-A7422D60B729}" type="pres">
      <dgm:prSet presAssocID="{7645C68E-3A50-4881-A27B-EF2A5E0FA79F}" presName="Name1" presStyleCnt="0"/>
      <dgm:spPr/>
    </dgm:pt>
    <dgm:pt modelId="{544DDA87-542A-4F89-ADE2-7D8B313CF705}" type="pres">
      <dgm:prSet presAssocID="{7645C68E-3A50-4881-A27B-EF2A5E0FA79F}" presName="cycle" presStyleCnt="0"/>
      <dgm:spPr/>
    </dgm:pt>
    <dgm:pt modelId="{91E8E8B4-A7A3-4A7E-B52B-4D34935BB862}" type="pres">
      <dgm:prSet presAssocID="{7645C68E-3A50-4881-A27B-EF2A5E0FA79F}" presName="srcNode" presStyleLbl="node1" presStyleIdx="0" presStyleCnt="5"/>
      <dgm:spPr/>
    </dgm:pt>
    <dgm:pt modelId="{18F5ACE9-C022-428C-8243-68220D37980C}" type="pres">
      <dgm:prSet presAssocID="{7645C68E-3A50-4881-A27B-EF2A5E0FA79F}" presName="conn" presStyleLbl="parChTrans1D2" presStyleIdx="0" presStyleCnt="1"/>
      <dgm:spPr/>
    </dgm:pt>
    <dgm:pt modelId="{31326D22-04CE-4414-AB98-4DEF77050AC3}" type="pres">
      <dgm:prSet presAssocID="{7645C68E-3A50-4881-A27B-EF2A5E0FA79F}" presName="extraNode" presStyleLbl="node1" presStyleIdx="0" presStyleCnt="5"/>
      <dgm:spPr/>
    </dgm:pt>
    <dgm:pt modelId="{E888B904-217F-477D-93EA-60FF31275FAB}" type="pres">
      <dgm:prSet presAssocID="{7645C68E-3A50-4881-A27B-EF2A5E0FA79F}" presName="dstNode" presStyleLbl="node1" presStyleIdx="0" presStyleCnt="5"/>
      <dgm:spPr/>
    </dgm:pt>
    <dgm:pt modelId="{5C814E6B-4C24-4602-83CA-7A562CAAFED8}" type="pres">
      <dgm:prSet presAssocID="{BEACC97D-6D56-4A33-8767-52E0DC885421}" presName="text_1" presStyleLbl="node1" presStyleIdx="0" presStyleCnt="5">
        <dgm:presLayoutVars>
          <dgm:bulletEnabled val="1"/>
        </dgm:presLayoutVars>
      </dgm:prSet>
      <dgm:spPr/>
    </dgm:pt>
    <dgm:pt modelId="{CE2316ED-AD29-4E32-A9D7-1806EBC0A666}" type="pres">
      <dgm:prSet presAssocID="{BEACC97D-6D56-4A33-8767-52E0DC885421}" presName="accent_1" presStyleCnt="0"/>
      <dgm:spPr/>
    </dgm:pt>
    <dgm:pt modelId="{69AA3AA5-BA8A-42E2-AF7D-9519E0D896CD}" type="pres">
      <dgm:prSet presAssocID="{BEACC97D-6D56-4A33-8767-52E0DC885421}" presName="accentRepeatNode" presStyleLbl="solidFgAcc1" presStyleIdx="0" presStyleCnt="5"/>
      <dgm:spPr/>
    </dgm:pt>
    <dgm:pt modelId="{3F40432A-9920-4C1C-82A9-9DC22127370E}" type="pres">
      <dgm:prSet presAssocID="{456A0F8B-FF5F-4A21-BBBE-7F02846C57D9}" presName="text_2" presStyleLbl="node1" presStyleIdx="1" presStyleCnt="5">
        <dgm:presLayoutVars>
          <dgm:bulletEnabled val="1"/>
        </dgm:presLayoutVars>
      </dgm:prSet>
      <dgm:spPr/>
    </dgm:pt>
    <dgm:pt modelId="{C019B518-EF1C-4FBF-9421-ABB5655F6910}" type="pres">
      <dgm:prSet presAssocID="{456A0F8B-FF5F-4A21-BBBE-7F02846C57D9}" presName="accent_2" presStyleCnt="0"/>
      <dgm:spPr/>
    </dgm:pt>
    <dgm:pt modelId="{32EAD122-133B-4925-B1A5-FBCF4F2424B4}" type="pres">
      <dgm:prSet presAssocID="{456A0F8B-FF5F-4A21-BBBE-7F02846C57D9}" presName="accentRepeatNode" presStyleLbl="solidFgAcc1" presStyleIdx="1" presStyleCnt="5"/>
      <dgm:spPr/>
    </dgm:pt>
    <dgm:pt modelId="{EA2FF304-6124-4CD8-90AF-430D3F583974}" type="pres">
      <dgm:prSet presAssocID="{3DB6DCCD-7D62-49AE-A5B1-0BB19EAABF65}" presName="text_3" presStyleLbl="node1" presStyleIdx="2" presStyleCnt="5">
        <dgm:presLayoutVars>
          <dgm:bulletEnabled val="1"/>
        </dgm:presLayoutVars>
      </dgm:prSet>
      <dgm:spPr/>
    </dgm:pt>
    <dgm:pt modelId="{6CF5E724-5D93-46CF-AECA-73AE0266B4FB}" type="pres">
      <dgm:prSet presAssocID="{3DB6DCCD-7D62-49AE-A5B1-0BB19EAABF65}" presName="accent_3" presStyleCnt="0"/>
      <dgm:spPr/>
    </dgm:pt>
    <dgm:pt modelId="{9AA8AD2D-0496-41A3-B4B0-8C30AB870F6A}" type="pres">
      <dgm:prSet presAssocID="{3DB6DCCD-7D62-49AE-A5B1-0BB19EAABF65}" presName="accentRepeatNode" presStyleLbl="solidFgAcc1" presStyleIdx="2" presStyleCnt="5"/>
      <dgm:spPr/>
    </dgm:pt>
    <dgm:pt modelId="{C3186AE4-F873-4178-94C5-4841C9AAA8AE}" type="pres">
      <dgm:prSet presAssocID="{8E55759B-19C7-4290-9688-75634359B503}" presName="text_4" presStyleLbl="node1" presStyleIdx="3" presStyleCnt="5">
        <dgm:presLayoutVars>
          <dgm:bulletEnabled val="1"/>
        </dgm:presLayoutVars>
      </dgm:prSet>
      <dgm:spPr/>
    </dgm:pt>
    <dgm:pt modelId="{15EFC67A-FB29-4BC4-801B-ED7F33EC114D}" type="pres">
      <dgm:prSet presAssocID="{8E55759B-19C7-4290-9688-75634359B503}" presName="accent_4" presStyleCnt="0"/>
      <dgm:spPr/>
    </dgm:pt>
    <dgm:pt modelId="{FA7BDF52-FF35-4259-A6AB-078BF80424DC}" type="pres">
      <dgm:prSet presAssocID="{8E55759B-19C7-4290-9688-75634359B503}" presName="accentRepeatNode" presStyleLbl="solidFgAcc1" presStyleIdx="3" presStyleCnt="5"/>
      <dgm:spPr/>
    </dgm:pt>
    <dgm:pt modelId="{DAE444CF-ABC6-430C-B199-5F03ABDC5881}" type="pres">
      <dgm:prSet presAssocID="{81B13A78-1E2C-40D0-8869-CDB11D573E37}" presName="text_5" presStyleLbl="node1" presStyleIdx="4" presStyleCnt="5">
        <dgm:presLayoutVars>
          <dgm:bulletEnabled val="1"/>
        </dgm:presLayoutVars>
      </dgm:prSet>
      <dgm:spPr/>
    </dgm:pt>
    <dgm:pt modelId="{92CC3BB6-E2CE-4448-95AF-0FE930ACED1D}" type="pres">
      <dgm:prSet presAssocID="{81B13A78-1E2C-40D0-8869-CDB11D573E37}" presName="accent_5" presStyleCnt="0"/>
      <dgm:spPr/>
    </dgm:pt>
    <dgm:pt modelId="{B09D279B-7A33-40D3-BE0C-BD3E59391DFC}" type="pres">
      <dgm:prSet presAssocID="{81B13A78-1E2C-40D0-8869-CDB11D573E37}" presName="accentRepeatNode" presStyleLbl="solidFgAcc1" presStyleIdx="4" presStyleCnt="5"/>
      <dgm:spPr/>
    </dgm:pt>
  </dgm:ptLst>
  <dgm:cxnLst>
    <dgm:cxn modelId="{6A274005-9536-4381-B4B7-0CFC026DC56D}" type="presOf" srcId="{7645C68E-3A50-4881-A27B-EF2A5E0FA79F}" destId="{36182935-F09F-4EE3-A28B-4C97EEB13157}" srcOrd="0" destOrd="0" presId="urn:microsoft.com/office/officeart/2008/layout/VerticalCurvedList"/>
    <dgm:cxn modelId="{9E3D5111-9F80-4D7A-BC91-922B8DB17DBF}" type="presOf" srcId="{8E55759B-19C7-4290-9688-75634359B503}" destId="{C3186AE4-F873-4178-94C5-4841C9AAA8AE}" srcOrd="0" destOrd="0" presId="urn:microsoft.com/office/officeart/2008/layout/VerticalCurvedList"/>
    <dgm:cxn modelId="{E96CF938-0947-4DD3-A428-BF1C5F1D2AAE}" type="presOf" srcId="{3DB6DCCD-7D62-49AE-A5B1-0BB19EAABF65}" destId="{EA2FF304-6124-4CD8-90AF-430D3F583974}" srcOrd="0" destOrd="0" presId="urn:microsoft.com/office/officeart/2008/layout/VerticalCurvedList"/>
    <dgm:cxn modelId="{0CFC2639-DF38-49E7-A16E-F4B0D1CC73CF}" srcId="{7645C68E-3A50-4881-A27B-EF2A5E0FA79F}" destId="{BEACC97D-6D56-4A33-8767-52E0DC885421}" srcOrd="0" destOrd="0" parTransId="{DE49B740-AE12-409B-A2A0-7401EB5D1D21}" sibTransId="{59CF53E8-23B6-44DE-BA09-DF64649A452B}"/>
    <dgm:cxn modelId="{21C6CA4D-E944-4BE0-AD2E-2F3967FF9B54}" type="presOf" srcId="{81B13A78-1E2C-40D0-8869-CDB11D573E37}" destId="{DAE444CF-ABC6-430C-B199-5F03ABDC5881}" srcOrd="0" destOrd="0" presId="urn:microsoft.com/office/officeart/2008/layout/VerticalCurvedList"/>
    <dgm:cxn modelId="{EEE7E24D-FDA9-4262-89E5-A27A4F04CAB3}" srcId="{7645C68E-3A50-4881-A27B-EF2A5E0FA79F}" destId="{456A0F8B-FF5F-4A21-BBBE-7F02846C57D9}" srcOrd="1" destOrd="0" parTransId="{A0C8B158-2292-4EB8-BF06-05A0A3DB4B88}" sibTransId="{39DC4E20-012C-4DA3-BE3E-A3DDFAD1402F}"/>
    <dgm:cxn modelId="{3187C183-2DC2-4EBB-9B5A-77BCF1DA7E9C}" srcId="{7645C68E-3A50-4881-A27B-EF2A5E0FA79F}" destId="{3DB6DCCD-7D62-49AE-A5B1-0BB19EAABF65}" srcOrd="2" destOrd="0" parTransId="{4898456C-C989-4B45-9604-16CCFA6CADFD}" sibTransId="{48CACABA-0B7B-4D6E-BDE3-C9A4765B1BD2}"/>
    <dgm:cxn modelId="{5A244286-6035-4A1F-8F16-48F5A59ECF15}" type="presOf" srcId="{BEACC97D-6D56-4A33-8767-52E0DC885421}" destId="{5C814E6B-4C24-4602-83CA-7A562CAAFED8}" srcOrd="0" destOrd="0" presId="urn:microsoft.com/office/officeart/2008/layout/VerticalCurvedList"/>
    <dgm:cxn modelId="{B51DC69C-A027-4353-9BBB-AFD27213F205}" srcId="{7645C68E-3A50-4881-A27B-EF2A5E0FA79F}" destId="{81B13A78-1E2C-40D0-8869-CDB11D573E37}" srcOrd="4" destOrd="0" parTransId="{A9D45A34-E5FD-438B-AFE6-F90379784794}" sibTransId="{FC8735C0-4E25-4C76-9A70-6DB04A2306D1}"/>
    <dgm:cxn modelId="{B98181A5-B3CF-4D67-A03D-E679353704EF}" type="presOf" srcId="{456A0F8B-FF5F-4A21-BBBE-7F02846C57D9}" destId="{3F40432A-9920-4C1C-82A9-9DC22127370E}" srcOrd="0" destOrd="0" presId="urn:microsoft.com/office/officeart/2008/layout/VerticalCurvedList"/>
    <dgm:cxn modelId="{FCCF1AB9-5EDC-4C1E-B5F0-BE321F02599F}" srcId="{7645C68E-3A50-4881-A27B-EF2A5E0FA79F}" destId="{8E55759B-19C7-4290-9688-75634359B503}" srcOrd="3" destOrd="0" parTransId="{480181E9-E256-4394-9E41-B6D4CF4469F6}" sibTransId="{42E78900-41B8-42D3-8982-7E36056CD76B}"/>
    <dgm:cxn modelId="{921B4FC3-1767-4A7C-9220-61F3FE9D75F4}" type="presOf" srcId="{59CF53E8-23B6-44DE-BA09-DF64649A452B}" destId="{18F5ACE9-C022-428C-8243-68220D37980C}" srcOrd="0" destOrd="0" presId="urn:microsoft.com/office/officeart/2008/layout/VerticalCurvedList"/>
    <dgm:cxn modelId="{2110FF90-27CB-497F-886F-DBE1318E7160}" type="presParOf" srcId="{36182935-F09F-4EE3-A28B-4C97EEB13157}" destId="{239DB79A-872C-46A1-94E9-A7422D60B729}" srcOrd="0" destOrd="0" presId="urn:microsoft.com/office/officeart/2008/layout/VerticalCurvedList"/>
    <dgm:cxn modelId="{243CBD46-4EFC-4DA0-89AD-069BBAE4D67F}" type="presParOf" srcId="{239DB79A-872C-46A1-94E9-A7422D60B729}" destId="{544DDA87-542A-4F89-ADE2-7D8B313CF705}" srcOrd="0" destOrd="0" presId="urn:microsoft.com/office/officeart/2008/layout/VerticalCurvedList"/>
    <dgm:cxn modelId="{12B6B55C-191F-457C-9519-1AC8435DAEFC}" type="presParOf" srcId="{544DDA87-542A-4F89-ADE2-7D8B313CF705}" destId="{91E8E8B4-A7A3-4A7E-B52B-4D34935BB862}" srcOrd="0" destOrd="0" presId="urn:microsoft.com/office/officeart/2008/layout/VerticalCurvedList"/>
    <dgm:cxn modelId="{56F7EB62-C9BE-4A82-B5C5-96E072DAD155}" type="presParOf" srcId="{544DDA87-542A-4F89-ADE2-7D8B313CF705}" destId="{18F5ACE9-C022-428C-8243-68220D37980C}" srcOrd="1" destOrd="0" presId="urn:microsoft.com/office/officeart/2008/layout/VerticalCurvedList"/>
    <dgm:cxn modelId="{D47BE373-E5F2-43F8-A93C-BB36016ED281}" type="presParOf" srcId="{544DDA87-542A-4F89-ADE2-7D8B313CF705}" destId="{31326D22-04CE-4414-AB98-4DEF77050AC3}" srcOrd="2" destOrd="0" presId="urn:microsoft.com/office/officeart/2008/layout/VerticalCurvedList"/>
    <dgm:cxn modelId="{37175E15-B8AF-454D-B896-113EFEF3EA7F}" type="presParOf" srcId="{544DDA87-542A-4F89-ADE2-7D8B313CF705}" destId="{E888B904-217F-477D-93EA-60FF31275FAB}" srcOrd="3" destOrd="0" presId="urn:microsoft.com/office/officeart/2008/layout/VerticalCurvedList"/>
    <dgm:cxn modelId="{3C54643A-BA2E-467D-B32C-968D7AE6546D}" type="presParOf" srcId="{239DB79A-872C-46A1-94E9-A7422D60B729}" destId="{5C814E6B-4C24-4602-83CA-7A562CAAFED8}" srcOrd="1" destOrd="0" presId="urn:microsoft.com/office/officeart/2008/layout/VerticalCurvedList"/>
    <dgm:cxn modelId="{79DC01C4-BB17-43F1-A8FF-DEDE3D0C638A}" type="presParOf" srcId="{239DB79A-872C-46A1-94E9-A7422D60B729}" destId="{CE2316ED-AD29-4E32-A9D7-1806EBC0A666}" srcOrd="2" destOrd="0" presId="urn:microsoft.com/office/officeart/2008/layout/VerticalCurvedList"/>
    <dgm:cxn modelId="{EBF2C049-57E5-4690-B5EE-E3D60D8A015D}" type="presParOf" srcId="{CE2316ED-AD29-4E32-A9D7-1806EBC0A666}" destId="{69AA3AA5-BA8A-42E2-AF7D-9519E0D896CD}" srcOrd="0" destOrd="0" presId="urn:microsoft.com/office/officeart/2008/layout/VerticalCurvedList"/>
    <dgm:cxn modelId="{0CF52501-629D-4B03-A565-FC57E2535C85}" type="presParOf" srcId="{239DB79A-872C-46A1-94E9-A7422D60B729}" destId="{3F40432A-9920-4C1C-82A9-9DC22127370E}" srcOrd="3" destOrd="0" presId="urn:microsoft.com/office/officeart/2008/layout/VerticalCurvedList"/>
    <dgm:cxn modelId="{2CDF6C5A-877E-436C-8790-C161E9C020D8}" type="presParOf" srcId="{239DB79A-872C-46A1-94E9-A7422D60B729}" destId="{C019B518-EF1C-4FBF-9421-ABB5655F6910}" srcOrd="4" destOrd="0" presId="urn:microsoft.com/office/officeart/2008/layout/VerticalCurvedList"/>
    <dgm:cxn modelId="{A4DFA333-5B46-49A7-A529-81B54C930BFB}" type="presParOf" srcId="{C019B518-EF1C-4FBF-9421-ABB5655F6910}" destId="{32EAD122-133B-4925-B1A5-FBCF4F2424B4}" srcOrd="0" destOrd="0" presId="urn:microsoft.com/office/officeart/2008/layout/VerticalCurvedList"/>
    <dgm:cxn modelId="{09191744-774E-41A1-A7A6-CA2EDEFC06B3}" type="presParOf" srcId="{239DB79A-872C-46A1-94E9-A7422D60B729}" destId="{EA2FF304-6124-4CD8-90AF-430D3F583974}" srcOrd="5" destOrd="0" presId="urn:microsoft.com/office/officeart/2008/layout/VerticalCurvedList"/>
    <dgm:cxn modelId="{EB7A224D-3BBF-4C4C-9A04-8929CACC0839}" type="presParOf" srcId="{239DB79A-872C-46A1-94E9-A7422D60B729}" destId="{6CF5E724-5D93-46CF-AECA-73AE0266B4FB}" srcOrd="6" destOrd="0" presId="urn:microsoft.com/office/officeart/2008/layout/VerticalCurvedList"/>
    <dgm:cxn modelId="{2729A2BA-2030-475E-A0A2-9F9E59097168}" type="presParOf" srcId="{6CF5E724-5D93-46CF-AECA-73AE0266B4FB}" destId="{9AA8AD2D-0496-41A3-B4B0-8C30AB870F6A}" srcOrd="0" destOrd="0" presId="urn:microsoft.com/office/officeart/2008/layout/VerticalCurvedList"/>
    <dgm:cxn modelId="{A93D26DC-9CB3-4F15-9F21-5920F13123D5}" type="presParOf" srcId="{239DB79A-872C-46A1-94E9-A7422D60B729}" destId="{C3186AE4-F873-4178-94C5-4841C9AAA8AE}" srcOrd="7" destOrd="0" presId="urn:microsoft.com/office/officeart/2008/layout/VerticalCurvedList"/>
    <dgm:cxn modelId="{44C0D07A-7AC6-4AF8-8ED3-F9893C814182}" type="presParOf" srcId="{239DB79A-872C-46A1-94E9-A7422D60B729}" destId="{15EFC67A-FB29-4BC4-801B-ED7F33EC114D}" srcOrd="8" destOrd="0" presId="urn:microsoft.com/office/officeart/2008/layout/VerticalCurvedList"/>
    <dgm:cxn modelId="{04BA8B3E-986D-40EC-B013-1D6D1A8BC682}" type="presParOf" srcId="{15EFC67A-FB29-4BC4-801B-ED7F33EC114D}" destId="{FA7BDF52-FF35-4259-A6AB-078BF80424DC}" srcOrd="0" destOrd="0" presId="urn:microsoft.com/office/officeart/2008/layout/VerticalCurvedList"/>
    <dgm:cxn modelId="{60A7671B-993D-4E96-BE08-08FA60652CC6}" type="presParOf" srcId="{239DB79A-872C-46A1-94E9-A7422D60B729}" destId="{DAE444CF-ABC6-430C-B199-5F03ABDC5881}" srcOrd="9" destOrd="0" presId="urn:microsoft.com/office/officeart/2008/layout/VerticalCurvedList"/>
    <dgm:cxn modelId="{9522B71E-7CD6-4269-A7D2-082FEED82A3C}" type="presParOf" srcId="{239DB79A-872C-46A1-94E9-A7422D60B729}" destId="{92CC3BB6-E2CE-4448-95AF-0FE930ACED1D}" srcOrd="10" destOrd="0" presId="urn:microsoft.com/office/officeart/2008/layout/VerticalCurvedList"/>
    <dgm:cxn modelId="{37B54EA7-769C-4026-B748-51A8418206E5}" type="presParOf" srcId="{92CC3BB6-E2CE-4448-95AF-0FE930ACED1D}" destId="{B09D279B-7A33-40D3-BE0C-BD3E59391DF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9812160-BABD-48C5-A014-772E0EFD91AB}" type="doc">
      <dgm:prSet loTypeId="urn:microsoft.com/office/officeart/2005/8/layout/list1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AC798627-0F4C-442D-87FA-0370BAB41080}">
      <dgm:prSet/>
      <dgm:spPr/>
      <dgm:t>
        <a:bodyPr/>
        <a:lstStyle/>
        <a:p>
          <a:r>
            <a:rPr lang="en-US"/>
            <a:t>7</a:t>
          </a:r>
          <a:r>
            <a:rPr lang="zh-CN"/>
            <a:t>）丢弃（</a:t>
          </a:r>
          <a:r>
            <a:rPr lang="en-US"/>
            <a:t>dropout</a:t>
          </a:r>
          <a:r>
            <a:rPr lang="zh-CN"/>
            <a:t>）</a:t>
          </a:r>
        </a:p>
      </dgm:t>
    </dgm:pt>
    <dgm:pt modelId="{B85A1012-7991-4425-9427-E37491B54E98}" type="parTrans" cxnId="{26D0CDB8-1EBB-490F-8170-2D2A7236358D}">
      <dgm:prSet/>
      <dgm:spPr/>
      <dgm:t>
        <a:bodyPr/>
        <a:lstStyle/>
        <a:p>
          <a:endParaRPr lang="zh-CN" altLang="en-US"/>
        </a:p>
      </dgm:t>
    </dgm:pt>
    <dgm:pt modelId="{0DF7187C-5CCF-4B6A-912E-3F167B05C3BF}" type="sibTrans" cxnId="{26D0CDB8-1EBB-490F-8170-2D2A7236358D}">
      <dgm:prSet/>
      <dgm:spPr/>
      <dgm:t>
        <a:bodyPr/>
        <a:lstStyle/>
        <a:p>
          <a:endParaRPr lang="zh-CN" altLang="en-US"/>
        </a:p>
      </dgm:t>
    </dgm:pt>
    <dgm:pt modelId="{C024B4FA-D8DC-442E-A074-A01978EFA457}">
      <dgm:prSet/>
      <dgm:spPr/>
      <dgm:t>
        <a:bodyPr/>
        <a:lstStyle/>
        <a:p>
          <a:r>
            <a:rPr lang="zh-CN"/>
            <a:t>不建议在基准</a:t>
          </a:r>
          <a:r>
            <a:rPr lang="en-US"/>
            <a:t>MLP</a:t>
          </a:r>
          <a:r>
            <a:rPr lang="zh-CN"/>
            <a:t>模型中加入丢弃（</a:t>
          </a:r>
          <a:r>
            <a:rPr lang="en-US"/>
            <a:t>dropout</a:t>
          </a:r>
          <a:r>
            <a:rPr lang="zh-CN"/>
            <a:t>）机制，而应在大型或复杂的神经网络中引入丢弃机制。</a:t>
          </a:r>
        </a:p>
      </dgm:t>
    </dgm:pt>
    <dgm:pt modelId="{DA649E0E-D07C-4DE9-B2CA-C339458985A0}" type="parTrans" cxnId="{5525D7DA-D6A6-4E88-BA6F-687930F1E282}">
      <dgm:prSet/>
      <dgm:spPr/>
      <dgm:t>
        <a:bodyPr/>
        <a:lstStyle/>
        <a:p>
          <a:endParaRPr lang="zh-CN" altLang="en-US"/>
        </a:p>
      </dgm:t>
    </dgm:pt>
    <dgm:pt modelId="{651C7777-6C16-48BF-BE71-3D6960A1C1D8}" type="sibTrans" cxnId="{5525D7DA-D6A6-4E88-BA6F-687930F1E282}">
      <dgm:prSet/>
      <dgm:spPr/>
      <dgm:t>
        <a:bodyPr/>
        <a:lstStyle/>
        <a:p>
          <a:endParaRPr lang="zh-CN" altLang="en-US"/>
        </a:p>
      </dgm:t>
    </dgm:pt>
    <dgm:pt modelId="{F549B50A-0767-4027-B952-92A623AEED56}">
      <dgm:prSet/>
      <dgm:spPr/>
      <dgm:t>
        <a:bodyPr/>
        <a:lstStyle/>
        <a:p>
          <a:r>
            <a:rPr lang="zh-CN"/>
            <a:t>同时，输入层中不应引入丢弃机制。</a:t>
          </a:r>
        </a:p>
      </dgm:t>
    </dgm:pt>
    <dgm:pt modelId="{7EA1EFE6-22F8-4278-9BC1-242AACB03734}" type="parTrans" cxnId="{2F27142B-99F4-4555-9981-78B82BDE9A63}">
      <dgm:prSet/>
      <dgm:spPr/>
      <dgm:t>
        <a:bodyPr/>
        <a:lstStyle/>
        <a:p>
          <a:endParaRPr lang="zh-CN" altLang="en-US"/>
        </a:p>
      </dgm:t>
    </dgm:pt>
    <dgm:pt modelId="{CAAA8D36-D59B-472B-92AC-A876FCB389FD}" type="sibTrans" cxnId="{2F27142B-99F4-4555-9981-78B82BDE9A63}">
      <dgm:prSet/>
      <dgm:spPr/>
      <dgm:t>
        <a:bodyPr/>
        <a:lstStyle/>
        <a:p>
          <a:endParaRPr lang="zh-CN" altLang="en-US"/>
        </a:p>
      </dgm:t>
    </dgm:pt>
    <dgm:pt modelId="{A25D3012-8E1E-4079-B34E-290D4B780078}">
      <dgm:prSet/>
      <dgm:spPr/>
      <dgm:t>
        <a:bodyPr/>
        <a:lstStyle/>
        <a:p>
          <a:r>
            <a:rPr lang="en-US"/>
            <a:t>8</a:t>
          </a:r>
          <a:r>
            <a:rPr lang="zh-CN"/>
            <a:t>）数据预处理</a:t>
          </a:r>
        </a:p>
      </dgm:t>
    </dgm:pt>
    <dgm:pt modelId="{B4440EB1-36B6-4296-BADB-9C77A16DB5B0}" type="parTrans" cxnId="{11497D5A-7D7C-45B7-9BDB-2968B4B3B224}">
      <dgm:prSet/>
      <dgm:spPr/>
      <dgm:t>
        <a:bodyPr/>
        <a:lstStyle/>
        <a:p>
          <a:endParaRPr lang="zh-CN" altLang="en-US"/>
        </a:p>
      </dgm:t>
    </dgm:pt>
    <dgm:pt modelId="{B3E73F57-4F98-42C6-BCA3-F38F6EF5BD74}" type="sibTrans" cxnId="{11497D5A-7D7C-45B7-9BDB-2968B4B3B224}">
      <dgm:prSet/>
      <dgm:spPr/>
      <dgm:t>
        <a:bodyPr/>
        <a:lstStyle/>
        <a:p>
          <a:endParaRPr lang="zh-CN" altLang="en-US"/>
        </a:p>
      </dgm:t>
    </dgm:pt>
    <dgm:pt modelId="{21AECE39-8528-46A9-9BD5-2B452FCC6AE6}">
      <dgm:prSet/>
      <dgm:spPr/>
      <dgm:t>
        <a:bodyPr/>
        <a:lstStyle/>
        <a:p>
          <a:r>
            <a:rPr lang="zh-CN"/>
            <a:t>在特征矩阵</a:t>
          </a:r>
          <a:r>
            <a:rPr lang="en-US"/>
            <a:t>X</a:t>
          </a:r>
          <a:r>
            <a:rPr lang="zh-CN"/>
            <a:t>中，采用独热编码（</a:t>
          </a:r>
          <a:r>
            <a:rPr lang="en-US"/>
            <a:t>one-hotencoding</a:t>
          </a:r>
          <a:r>
            <a:rPr lang="zh-CN"/>
            <a:t>）将类别型数据列转换为数字（数值），然后进行特征缩放（标准化）</a:t>
          </a:r>
        </a:p>
      </dgm:t>
    </dgm:pt>
    <dgm:pt modelId="{143E362E-9853-4F22-974A-A8772921FBAE}" type="parTrans" cxnId="{E5C66057-D006-47AA-A0B4-0A746EB54989}">
      <dgm:prSet/>
      <dgm:spPr/>
      <dgm:t>
        <a:bodyPr/>
        <a:lstStyle/>
        <a:p>
          <a:endParaRPr lang="zh-CN" altLang="en-US"/>
        </a:p>
      </dgm:t>
    </dgm:pt>
    <dgm:pt modelId="{F682ECAD-7ACB-499D-8166-370FB37D51C3}" type="sibTrans" cxnId="{E5C66057-D006-47AA-A0B4-0A746EB54989}">
      <dgm:prSet/>
      <dgm:spPr/>
      <dgm:t>
        <a:bodyPr/>
        <a:lstStyle/>
        <a:p>
          <a:endParaRPr lang="zh-CN" altLang="en-US"/>
        </a:p>
      </dgm:t>
    </dgm:pt>
    <dgm:pt modelId="{FE80BFAB-4A66-4557-BE73-3D3752F9F9C7}">
      <dgm:prSet/>
      <dgm:spPr/>
      <dgm:t>
        <a:bodyPr/>
        <a:lstStyle/>
        <a:p>
          <a:r>
            <a:rPr lang="zh-CN"/>
            <a:t>特征缩放（标准化）方法为：如果特征的可能取值为无边界，采用</a:t>
          </a:r>
          <a:r>
            <a:rPr lang="en-US"/>
            <a:t>StandardScalar</a:t>
          </a:r>
          <a:r>
            <a:rPr lang="zh-CN"/>
            <a:t>方法；如果有界，则使用</a:t>
          </a:r>
          <a:r>
            <a:rPr lang="en-US"/>
            <a:t>MinMaxScalar</a:t>
          </a:r>
          <a:r>
            <a:rPr lang="zh-CN"/>
            <a:t>方法。</a:t>
          </a:r>
        </a:p>
      </dgm:t>
    </dgm:pt>
    <dgm:pt modelId="{23425CF3-5CCA-4889-9530-D0B1957D4637}" type="parTrans" cxnId="{3256320B-0570-4867-86F6-71377657E48A}">
      <dgm:prSet/>
      <dgm:spPr/>
      <dgm:t>
        <a:bodyPr/>
        <a:lstStyle/>
        <a:p>
          <a:endParaRPr lang="zh-CN" altLang="en-US"/>
        </a:p>
      </dgm:t>
    </dgm:pt>
    <dgm:pt modelId="{2E520ED8-D621-4365-A149-460708D9D0BF}" type="sibTrans" cxnId="{3256320B-0570-4867-86F6-71377657E48A}">
      <dgm:prSet/>
      <dgm:spPr/>
      <dgm:t>
        <a:bodyPr/>
        <a:lstStyle/>
        <a:p>
          <a:endParaRPr lang="zh-CN" altLang="en-US"/>
        </a:p>
      </dgm:t>
    </dgm:pt>
    <dgm:pt modelId="{F6264889-445E-4A59-8F78-E0D1A38EF6CA}">
      <dgm:prSet/>
      <dgm:spPr/>
      <dgm:t>
        <a:bodyPr/>
        <a:lstStyle/>
        <a:p>
          <a:r>
            <a:rPr lang="en-US"/>
            <a:t>9</a:t>
          </a:r>
          <a:r>
            <a:rPr lang="zh-CN"/>
            <a:t>）训练集、测试集和验证集的划分</a:t>
          </a:r>
        </a:p>
      </dgm:t>
    </dgm:pt>
    <dgm:pt modelId="{3F3D4ADC-6125-4262-9CB0-52C4607B0A00}" type="parTrans" cxnId="{34EF742D-5FA4-491A-8E26-FF20AE842CEF}">
      <dgm:prSet/>
      <dgm:spPr/>
      <dgm:t>
        <a:bodyPr/>
        <a:lstStyle/>
        <a:p>
          <a:endParaRPr lang="zh-CN" altLang="en-US"/>
        </a:p>
      </dgm:t>
    </dgm:pt>
    <dgm:pt modelId="{4AC4B6A1-2372-4F16-B5E7-8C4E60394C0A}" type="sibTrans" cxnId="{34EF742D-5FA4-491A-8E26-FF20AE842CEF}">
      <dgm:prSet/>
      <dgm:spPr/>
      <dgm:t>
        <a:bodyPr/>
        <a:lstStyle/>
        <a:p>
          <a:endParaRPr lang="zh-CN" altLang="en-US"/>
        </a:p>
      </dgm:t>
    </dgm:pt>
    <dgm:pt modelId="{FBDF3275-D627-460E-99F5-B9C58D775ABD}">
      <dgm:prSet/>
      <dgm:spPr/>
      <dgm:t>
        <a:bodyPr/>
        <a:lstStyle/>
        <a:p>
          <a:r>
            <a:rPr lang="zh-CN"/>
            <a:t>调用</a:t>
          </a:r>
          <a:r>
            <a:rPr lang="en-US"/>
            <a:t>sklearn.model_selection</a:t>
          </a:r>
          <a:r>
            <a:rPr lang="zh-CN"/>
            <a:t>包中的</a:t>
          </a:r>
          <a:r>
            <a:rPr lang="en-US"/>
            <a:t>train_test_split</a:t>
          </a:r>
          <a:r>
            <a:rPr lang="zh-CN"/>
            <a:t>（）函数。</a:t>
          </a:r>
        </a:p>
      </dgm:t>
    </dgm:pt>
    <dgm:pt modelId="{2FD39E06-884D-4AE8-8122-0F47B4F99B17}" type="parTrans" cxnId="{BC1D0E07-A935-4586-A284-1E65BD74C5B9}">
      <dgm:prSet/>
      <dgm:spPr/>
      <dgm:t>
        <a:bodyPr/>
        <a:lstStyle/>
        <a:p>
          <a:endParaRPr lang="zh-CN" altLang="en-US"/>
        </a:p>
      </dgm:t>
    </dgm:pt>
    <dgm:pt modelId="{5B459782-CFC2-4480-B649-3E124C67B68E}" type="sibTrans" cxnId="{BC1D0E07-A935-4586-A284-1E65BD74C5B9}">
      <dgm:prSet/>
      <dgm:spPr/>
      <dgm:t>
        <a:bodyPr/>
        <a:lstStyle/>
        <a:p>
          <a:endParaRPr lang="zh-CN" altLang="en-US"/>
        </a:p>
      </dgm:t>
    </dgm:pt>
    <dgm:pt modelId="{598D7C0A-D2EC-48C9-8541-EBE4F6C95140}" type="pres">
      <dgm:prSet presAssocID="{C9812160-BABD-48C5-A014-772E0EFD91AB}" presName="linear" presStyleCnt="0">
        <dgm:presLayoutVars>
          <dgm:dir/>
          <dgm:animLvl val="lvl"/>
          <dgm:resizeHandles val="exact"/>
        </dgm:presLayoutVars>
      </dgm:prSet>
      <dgm:spPr/>
    </dgm:pt>
    <dgm:pt modelId="{B8B2F7E2-16A6-49D3-B4C1-52BB39BBAB0C}" type="pres">
      <dgm:prSet presAssocID="{AC798627-0F4C-442D-87FA-0370BAB41080}" presName="parentLin" presStyleCnt="0"/>
      <dgm:spPr/>
    </dgm:pt>
    <dgm:pt modelId="{097993C9-0DFD-46E0-9439-801945A38AA1}" type="pres">
      <dgm:prSet presAssocID="{AC798627-0F4C-442D-87FA-0370BAB41080}" presName="parentLeftMargin" presStyleLbl="node1" presStyleIdx="0" presStyleCnt="3"/>
      <dgm:spPr/>
    </dgm:pt>
    <dgm:pt modelId="{96F31E6C-4BFE-4D39-841F-1B8C2FD89CC2}" type="pres">
      <dgm:prSet presAssocID="{AC798627-0F4C-442D-87FA-0370BAB4108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79CBA8C-50FB-4B87-87C6-AFD50124CF78}" type="pres">
      <dgm:prSet presAssocID="{AC798627-0F4C-442D-87FA-0370BAB41080}" presName="negativeSpace" presStyleCnt="0"/>
      <dgm:spPr/>
    </dgm:pt>
    <dgm:pt modelId="{1A8F11D1-9BD0-4C0C-8F7A-23147667BB9E}" type="pres">
      <dgm:prSet presAssocID="{AC798627-0F4C-442D-87FA-0370BAB41080}" presName="childText" presStyleLbl="conFgAcc1" presStyleIdx="0" presStyleCnt="3">
        <dgm:presLayoutVars>
          <dgm:bulletEnabled val="1"/>
        </dgm:presLayoutVars>
      </dgm:prSet>
      <dgm:spPr/>
    </dgm:pt>
    <dgm:pt modelId="{90446491-5A21-42BA-A968-9CB6747EBE6F}" type="pres">
      <dgm:prSet presAssocID="{0DF7187C-5CCF-4B6A-912E-3F167B05C3BF}" presName="spaceBetweenRectangles" presStyleCnt="0"/>
      <dgm:spPr/>
    </dgm:pt>
    <dgm:pt modelId="{E3BF8C49-6CA5-4FD5-96D1-9678F4AF4E2C}" type="pres">
      <dgm:prSet presAssocID="{A25D3012-8E1E-4079-B34E-290D4B780078}" presName="parentLin" presStyleCnt="0"/>
      <dgm:spPr/>
    </dgm:pt>
    <dgm:pt modelId="{BDC8B48A-A86C-4E6D-8C9D-988E4EE582B1}" type="pres">
      <dgm:prSet presAssocID="{A25D3012-8E1E-4079-B34E-290D4B780078}" presName="parentLeftMargin" presStyleLbl="node1" presStyleIdx="0" presStyleCnt="3"/>
      <dgm:spPr/>
    </dgm:pt>
    <dgm:pt modelId="{7F520391-5E74-41B0-8FA5-31EE0D499BEC}" type="pres">
      <dgm:prSet presAssocID="{A25D3012-8E1E-4079-B34E-290D4B78007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7574416-32A5-4BE5-8313-12F94E677A07}" type="pres">
      <dgm:prSet presAssocID="{A25D3012-8E1E-4079-B34E-290D4B780078}" presName="negativeSpace" presStyleCnt="0"/>
      <dgm:spPr/>
    </dgm:pt>
    <dgm:pt modelId="{AC05ADF9-F37D-4A83-96BD-EE4A329FA10F}" type="pres">
      <dgm:prSet presAssocID="{A25D3012-8E1E-4079-B34E-290D4B780078}" presName="childText" presStyleLbl="conFgAcc1" presStyleIdx="1" presStyleCnt="3">
        <dgm:presLayoutVars>
          <dgm:bulletEnabled val="1"/>
        </dgm:presLayoutVars>
      </dgm:prSet>
      <dgm:spPr/>
    </dgm:pt>
    <dgm:pt modelId="{98B36305-B2A8-43F8-80C1-7947F21B85D8}" type="pres">
      <dgm:prSet presAssocID="{B3E73F57-4F98-42C6-BCA3-F38F6EF5BD74}" presName="spaceBetweenRectangles" presStyleCnt="0"/>
      <dgm:spPr/>
    </dgm:pt>
    <dgm:pt modelId="{319A38AA-4B49-4189-B260-A09432E294DB}" type="pres">
      <dgm:prSet presAssocID="{F6264889-445E-4A59-8F78-E0D1A38EF6CA}" presName="parentLin" presStyleCnt="0"/>
      <dgm:spPr/>
    </dgm:pt>
    <dgm:pt modelId="{6FA3D705-6E49-4EF0-8EF4-75BD644F1732}" type="pres">
      <dgm:prSet presAssocID="{F6264889-445E-4A59-8F78-E0D1A38EF6CA}" presName="parentLeftMargin" presStyleLbl="node1" presStyleIdx="1" presStyleCnt="3"/>
      <dgm:spPr/>
    </dgm:pt>
    <dgm:pt modelId="{34BF3F00-919A-490C-B5F1-A242BBDD12B2}" type="pres">
      <dgm:prSet presAssocID="{F6264889-445E-4A59-8F78-E0D1A38EF6C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0267095-594F-458D-AA88-4BA596349157}" type="pres">
      <dgm:prSet presAssocID="{F6264889-445E-4A59-8F78-E0D1A38EF6CA}" presName="negativeSpace" presStyleCnt="0"/>
      <dgm:spPr/>
    </dgm:pt>
    <dgm:pt modelId="{B293DE7F-CA1D-49AF-8427-CD4D440DC2DC}" type="pres">
      <dgm:prSet presAssocID="{F6264889-445E-4A59-8F78-E0D1A38EF6C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4390C00-1594-4BCB-A7AA-B5DDDE4E763A}" type="presOf" srcId="{21AECE39-8528-46A9-9BD5-2B452FCC6AE6}" destId="{AC05ADF9-F37D-4A83-96BD-EE4A329FA10F}" srcOrd="0" destOrd="0" presId="urn:microsoft.com/office/officeart/2005/8/layout/list1"/>
    <dgm:cxn modelId="{BC1D0E07-A935-4586-A284-1E65BD74C5B9}" srcId="{F6264889-445E-4A59-8F78-E0D1A38EF6CA}" destId="{FBDF3275-D627-460E-99F5-B9C58D775ABD}" srcOrd="0" destOrd="0" parTransId="{2FD39E06-884D-4AE8-8122-0F47B4F99B17}" sibTransId="{5B459782-CFC2-4480-B649-3E124C67B68E}"/>
    <dgm:cxn modelId="{3256320B-0570-4867-86F6-71377657E48A}" srcId="{A25D3012-8E1E-4079-B34E-290D4B780078}" destId="{FE80BFAB-4A66-4557-BE73-3D3752F9F9C7}" srcOrd="1" destOrd="0" parTransId="{23425CF3-5CCA-4889-9530-D0B1957D4637}" sibTransId="{2E520ED8-D621-4365-A149-460708D9D0BF}"/>
    <dgm:cxn modelId="{2140B328-F7F2-46F3-BFC4-19146EC3F196}" type="presOf" srcId="{F549B50A-0767-4027-B952-92A623AEED56}" destId="{1A8F11D1-9BD0-4C0C-8F7A-23147667BB9E}" srcOrd="0" destOrd="1" presId="urn:microsoft.com/office/officeart/2005/8/layout/list1"/>
    <dgm:cxn modelId="{2F27142B-99F4-4555-9981-78B82BDE9A63}" srcId="{AC798627-0F4C-442D-87FA-0370BAB41080}" destId="{F549B50A-0767-4027-B952-92A623AEED56}" srcOrd="1" destOrd="0" parTransId="{7EA1EFE6-22F8-4278-9BC1-242AACB03734}" sibTransId="{CAAA8D36-D59B-472B-92AC-A876FCB389FD}"/>
    <dgm:cxn modelId="{34EF742D-5FA4-491A-8E26-FF20AE842CEF}" srcId="{C9812160-BABD-48C5-A014-772E0EFD91AB}" destId="{F6264889-445E-4A59-8F78-E0D1A38EF6CA}" srcOrd="2" destOrd="0" parTransId="{3F3D4ADC-6125-4262-9CB0-52C4607B0A00}" sibTransId="{4AC4B6A1-2372-4F16-B5E7-8C4E60394C0A}"/>
    <dgm:cxn modelId="{B719E13E-A33E-4674-8619-71C295CB4D89}" type="presOf" srcId="{FE80BFAB-4A66-4557-BE73-3D3752F9F9C7}" destId="{AC05ADF9-F37D-4A83-96BD-EE4A329FA10F}" srcOrd="0" destOrd="1" presId="urn:microsoft.com/office/officeart/2005/8/layout/list1"/>
    <dgm:cxn modelId="{61CF0063-FEC8-4BC2-B93F-FA404FABF9F4}" type="presOf" srcId="{F6264889-445E-4A59-8F78-E0D1A38EF6CA}" destId="{6FA3D705-6E49-4EF0-8EF4-75BD644F1732}" srcOrd="0" destOrd="0" presId="urn:microsoft.com/office/officeart/2005/8/layout/list1"/>
    <dgm:cxn modelId="{E5C66057-D006-47AA-A0B4-0A746EB54989}" srcId="{A25D3012-8E1E-4079-B34E-290D4B780078}" destId="{21AECE39-8528-46A9-9BD5-2B452FCC6AE6}" srcOrd="0" destOrd="0" parTransId="{143E362E-9853-4F22-974A-A8772921FBAE}" sibTransId="{F682ECAD-7ACB-499D-8166-370FB37D51C3}"/>
    <dgm:cxn modelId="{11497D5A-7D7C-45B7-9BDB-2968B4B3B224}" srcId="{C9812160-BABD-48C5-A014-772E0EFD91AB}" destId="{A25D3012-8E1E-4079-B34E-290D4B780078}" srcOrd="1" destOrd="0" parTransId="{B4440EB1-36B6-4296-BADB-9C77A16DB5B0}" sibTransId="{B3E73F57-4F98-42C6-BCA3-F38F6EF5BD74}"/>
    <dgm:cxn modelId="{4BFFEC80-DC90-467B-8AEE-E82EF20E025A}" type="presOf" srcId="{AC798627-0F4C-442D-87FA-0370BAB41080}" destId="{097993C9-0DFD-46E0-9439-801945A38AA1}" srcOrd="0" destOrd="0" presId="urn:microsoft.com/office/officeart/2005/8/layout/list1"/>
    <dgm:cxn modelId="{BD471C8D-C944-4397-AB8D-088413CB648D}" type="presOf" srcId="{C9812160-BABD-48C5-A014-772E0EFD91AB}" destId="{598D7C0A-D2EC-48C9-8541-EBE4F6C95140}" srcOrd="0" destOrd="0" presId="urn:microsoft.com/office/officeart/2005/8/layout/list1"/>
    <dgm:cxn modelId="{42781FAE-2FE7-45FB-BBF7-92D0F512126D}" type="presOf" srcId="{F6264889-445E-4A59-8F78-E0D1A38EF6CA}" destId="{34BF3F00-919A-490C-B5F1-A242BBDD12B2}" srcOrd="1" destOrd="0" presId="urn:microsoft.com/office/officeart/2005/8/layout/list1"/>
    <dgm:cxn modelId="{26D0CDB8-1EBB-490F-8170-2D2A7236358D}" srcId="{C9812160-BABD-48C5-A014-772E0EFD91AB}" destId="{AC798627-0F4C-442D-87FA-0370BAB41080}" srcOrd="0" destOrd="0" parTransId="{B85A1012-7991-4425-9427-E37491B54E98}" sibTransId="{0DF7187C-5CCF-4B6A-912E-3F167B05C3BF}"/>
    <dgm:cxn modelId="{C3917EBC-3F59-4E92-9012-05090F19D4BD}" type="presOf" srcId="{C024B4FA-D8DC-442E-A074-A01978EFA457}" destId="{1A8F11D1-9BD0-4C0C-8F7A-23147667BB9E}" srcOrd="0" destOrd="0" presId="urn:microsoft.com/office/officeart/2005/8/layout/list1"/>
    <dgm:cxn modelId="{7C38BECB-EDBC-4945-8BDA-8A844706C12B}" type="presOf" srcId="{AC798627-0F4C-442D-87FA-0370BAB41080}" destId="{96F31E6C-4BFE-4D39-841F-1B8C2FD89CC2}" srcOrd="1" destOrd="0" presId="urn:microsoft.com/office/officeart/2005/8/layout/list1"/>
    <dgm:cxn modelId="{FC6621D7-2690-4B81-9E06-CF58D99E3CC9}" type="presOf" srcId="{A25D3012-8E1E-4079-B34E-290D4B780078}" destId="{BDC8B48A-A86C-4E6D-8C9D-988E4EE582B1}" srcOrd="0" destOrd="0" presId="urn:microsoft.com/office/officeart/2005/8/layout/list1"/>
    <dgm:cxn modelId="{5525D7DA-D6A6-4E88-BA6F-687930F1E282}" srcId="{AC798627-0F4C-442D-87FA-0370BAB41080}" destId="{C024B4FA-D8DC-442E-A074-A01978EFA457}" srcOrd="0" destOrd="0" parTransId="{DA649E0E-D07C-4DE9-B2CA-C339458985A0}" sibTransId="{651C7777-6C16-48BF-BE71-3D6960A1C1D8}"/>
    <dgm:cxn modelId="{A17220DE-B32B-4439-A55A-1A3BA01DD5B3}" type="presOf" srcId="{A25D3012-8E1E-4079-B34E-290D4B780078}" destId="{7F520391-5E74-41B0-8FA5-31EE0D499BEC}" srcOrd="1" destOrd="0" presId="urn:microsoft.com/office/officeart/2005/8/layout/list1"/>
    <dgm:cxn modelId="{88C05AE3-3CCC-4A27-89D4-28182E5CDB2D}" type="presOf" srcId="{FBDF3275-D627-460E-99F5-B9C58D775ABD}" destId="{B293DE7F-CA1D-49AF-8427-CD4D440DC2DC}" srcOrd="0" destOrd="0" presId="urn:microsoft.com/office/officeart/2005/8/layout/list1"/>
    <dgm:cxn modelId="{422F6557-E914-49CC-A8AB-84DEEEE3EB55}" type="presParOf" srcId="{598D7C0A-D2EC-48C9-8541-EBE4F6C95140}" destId="{B8B2F7E2-16A6-49D3-B4C1-52BB39BBAB0C}" srcOrd="0" destOrd="0" presId="urn:microsoft.com/office/officeart/2005/8/layout/list1"/>
    <dgm:cxn modelId="{5B8AB91C-D57A-4961-9D41-025A4988B9E0}" type="presParOf" srcId="{B8B2F7E2-16A6-49D3-B4C1-52BB39BBAB0C}" destId="{097993C9-0DFD-46E0-9439-801945A38AA1}" srcOrd="0" destOrd="0" presId="urn:microsoft.com/office/officeart/2005/8/layout/list1"/>
    <dgm:cxn modelId="{CE6E2BBE-72BB-4C44-9066-B896D135E99F}" type="presParOf" srcId="{B8B2F7E2-16A6-49D3-B4C1-52BB39BBAB0C}" destId="{96F31E6C-4BFE-4D39-841F-1B8C2FD89CC2}" srcOrd="1" destOrd="0" presId="urn:microsoft.com/office/officeart/2005/8/layout/list1"/>
    <dgm:cxn modelId="{ACA2D852-B76F-4DEF-8197-A556C3FEC6EA}" type="presParOf" srcId="{598D7C0A-D2EC-48C9-8541-EBE4F6C95140}" destId="{379CBA8C-50FB-4B87-87C6-AFD50124CF78}" srcOrd="1" destOrd="0" presId="urn:microsoft.com/office/officeart/2005/8/layout/list1"/>
    <dgm:cxn modelId="{046B9C34-9766-4490-87FE-74075B7B409F}" type="presParOf" srcId="{598D7C0A-D2EC-48C9-8541-EBE4F6C95140}" destId="{1A8F11D1-9BD0-4C0C-8F7A-23147667BB9E}" srcOrd="2" destOrd="0" presId="urn:microsoft.com/office/officeart/2005/8/layout/list1"/>
    <dgm:cxn modelId="{1D07B6C9-D0C1-4E21-B003-5E8975EA40E8}" type="presParOf" srcId="{598D7C0A-D2EC-48C9-8541-EBE4F6C95140}" destId="{90446491-5A21-42BA-A968-9CB6747EBE6F}" srcOrd="3" destOrd="0" presId="urn:microsoft.com/office/officeart/2005/8/layout/list1"/>
    <dgm:cxn modelId="{06A3E816-BF28-4133-A574-B9F6F8AC51CF}" type="presParOf" srcId="{598D7C0A-D2EC-48C9-8541-EBE4F6C95140}" destId="{E3BF8C49-6CA5-4FD5-96D1-9678F4AF4E2C}" srcOrd="4" destOrd="0" presId="urn:microsoft.com/office/officeart/2005/8/layout/list1"/>
    <dgm:cxn modelId="{FFDED81E-57BE-4EA1-BEA6-3D226FCB0462}" type="presParOf" srcId="{E3BF8C49-6CA5-4FD5-96D1-9678F4AF4E2C}" destId="{BDC8B48A-A86C-4E6D-8C9D-988E4EE582B1}" srcOrd="0" destOrd="0" presId="urn:microsoft.com/office/officeart/2005/8/layout/list1"/>
    <dgm:cxn modelId="{9AAFB92C-8A83-4E9A-A4C6-7869B4724330}" type="presParOf" srcId="{E3BF8C49-6CA5-4FD5-96D1-9678F4AF4E2C}" destId="{7F520391-5E74-41B0-8FA5-31EE0D499BEC}" srcOrd="1" destOrd="0" presId="urn:microsoft.com/office/officeart/2005/8/layout/list1"/>
    <dgm:cxn modelId="{17411664-4ABB-44CA-9DC1-F0F2DB964DD3}" type="presParOf" srcId="{598D7C0A-D2EC-48C9-8541-EBE4F6C95140}" destId="{37574416-32A5-4BE5-8313-12F94E677A07}" srcOrd="5" destOrd="0" presId="urn:microsoft.com/office/officeart/2005/8/layout/list1"/>
    <dgm:cxn modelId="{A282B51E-9BD0-4021-A2A0-99FA321F9F98}" type="presParOf" srcId="{598D7C0A-D2EC-48C9-8541-EBE4F6C95140}" destId="{AC05ADF9-F37D-4A83-96BD-EE4A329FA10F}" srcOrd="6" destOrd="0" presId="urn:microsoft.com/office/officeart/2005/8/layout/list1"/>
    <dgm:cxn modelId="{69A34840-5ADE-476D-9113-FB8C664B2736}" type="presParOf" srcId="{598D7C0A-D2EC-48C9-8541-EBE4F6C95140}" destId="{98B36305-B2A8-43F8-80C1-7947F21B85D8}" srcOrd="7" destOrd="0" presId="urn:microsoft.com/office/officeart/2005/8/layout/list1"/>
    <dgm:cxn modelId="{07B2AA0C-E26E-445A-A87C-7CDE7AA702A4}" type="presParOf" srcId="{598D7C0A-D2EC-48C9-8541-EBE4F6C95140}" destId="{319A38AA-4B49-4189-B260-A09432E294DB}" srcOrd="8" destOrd="0" presId="urn:microsoft.com/office/officeart/2005/8/layout/list1"/>
    <dgm:cxn modelId="{4B62BAAF-4EEE-4057-B06D-5A76A3CA3081}" type="presParOf" srcId="{319A38AA-4B49-4189-B260-A09432E294DB}" destId="{6FA3D705-6E49-4EF0-8EF4-75BD644F1732}" srcOrd="0" destOrd="0" presId="urn:microsoft.com/office/officeart/2005/8/layout/list1"/>
    <dgm:cxn modelId="{240FE668-5BEC-4CE0-AE48-2A06F3F2AA73}" type="presParOf" srcId="{319A38AA-4B49-4189-B260-A09432E294DB}" destId="{34BF3F00-919A-490C-B5F1-A242BBDD12B2}" srcOrd="1" destOrd="0" presId="urn:microsoft.com/office/officeart/2005/8/layout/list1"/>
    <dgm:cxn modelId="{8E99467E-4502-4B8D-AA70-D9CCDA51DC27}" type="presParOf" srcId="{598D7C0A-D2EC-48C9-8541-EBE4F6C95140}" destId="{80267095-594F-458D-AA88-4BA596349157}" srcOrd="9" destOrd="0" presId="urn:microsoft.com/office/officeart/2005/8/layout/list1"/>
    <dgm:cxn modelId="{AEE04E7A-98D1-40C2-8013-89C3D76BDC9A}" type="presParOf" srcId="{598D7C0A-D2EC-48C9-8541-EBE4F6C95140}" destId="{B293DE7F-CA1D-49AF-8427-CD4D440DC2D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765973A-F7EB-4495-8A24-29CA3C8733DF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97299B37-A43A-40DD-A85A-188B08DF76C4}">
      <dgm:prSet/>
      <dgm:spPr/>
      <dgm:t>
        <a:bodyPr/>
        <a:lstStyle/>
        <a:p>
          <a:r>
            <a:rPr lang="en-US"/>
            <a:t>10</a:t>
          </a:r>
          <a:r>
            <a:rPr lang="zh-CN"/>
            <a:t>）类别权重（</a:t>
          </a:r>
          <a:r>
            <a:rPr lang="en-US"/>
            <a:t>ClassWeight</a:t>
          </a:r>
          <a:r>
            <a:rPr lang="zh-CN"/>
            <a:t>）</a:t>
          </a:r>
        </a:p>
      </dgm:t>
    </dgm:pt>
    <dgm:pt modelId="{5751A93D-84AA-4B7D-AFB2-018816F4B499}" type="parTrans" cxnId="{07C7CBD0-5D35-4D55-B627-D79D5772F3C3}">
      <dgm:prSet/>
      <dgm:spPr/>
      <dgm:t>
        <a:bodyPr/>
        <a:lstStyle/>
        <a:p>
          <a:endParaRPr lang="zh-CN" altLang="en-US"/>
        </a:p>
      </dgm:t>
    </dgm:pt>
    <dgm:pt modelId="{54501062-71D5-4F4A-801C-EEE9AE070792}" type="sibTrans" cxnId="{07C7CBD0-5D35-4D55-B627-D79D5772F3C3}">
      <dgm:prSet/>
      <dgm:spPr/>
      <dgm:t>
        <a:bodyPr/>
        <a:lstStyle/>
        <a:p>
          <a:endParaRPr lang="zh-CN" altLang="en-US"/>
        </a:p>
      </dgm:t>
    </dgm:pt>
    <dgm:pt modelId="{FEA9B8B4-9C40-4A5B-B1A2-8B8ED86CAF2A}">
      <dgm:prSet/>
      <dgm:spPr/>
      <dgm:t>
        <a:bodyPr/>
        <a:lstStyle/>
        <a:p>
          <a:r>
            <a:rPr lang="zh-CN"/>
            <a:t>应谨慎使用（最好避免使用）类别极度不平衡的数据 </a:t>
          </a:r>
        </a:p>
      </dgm:t>
    </dgm:pt>
    <dgm:pt modelId="{8E96239B-1833-4FF0-96E0-9F2B3BCEA743}" type="parTrans" cxnId="{28A0C519-D41E-45E7-BEBA-15C8D6AE8576}">
      <dgm:prSet/>
      <dgm:spPr/>
      <dgm:t>
        <a:bodyPr/>
        <a:lstStyle/>
        <a:p>
          <a:endParaRPr lang="zh-CN" altLang="en-US"/>
        </a:p>
      </dgm:t>
    </dgm:pt>
    <dgm:pt modelId="{E3B55ACC-E871-4D73-843C-8CC620E1C6DE}" type="sibTrans" cxnId="{28A0C519-D41E-45E7-BEBA-15C8D6AE8576}">
      <dgm:prSet/>
      <dgm:spPr/>
      <dgm:t>
        <a:bodyPr/>
        <a:lstStyle/>
        <a:p>
          <a:endParaRPr lang="zh-CN" altLang="en-US"/>
        </a:p>
      </dgm:t>
    </dgm:pt>
    <dgm:pt modelId="{49EC636C-3D44-4F85-AD3D-2FEBF8D8E80A}">
      <dgm:prSet/>
      <dgm:spPr/>
      <dgm:t>
        <a:bodyPr/>
        <a:lstStyle/>
        <a:p>
          <a:r>
            <a:rPr lang="zh-CN"/>
            <a:t>如果在二分类中使用，权重设置方法应为：</a:t>
          </a:r>
          <a:r>
            <a:rPr lang="en-US"/>
            <a:t>{0:</a:t>
          </a:r>
          <a:r>
            <a:rPr lang="zh-CN"/>
            <a:t>类别为</a:t>
          </a:r>
          <a:r>
            <a:rPr lang="en-US"/>
            <a:t>1</a:t>
          </a:r>
          <a:r>
            <a:rPr lang="zh-CN"/>
            <a:t>的总数</a:t>
          </a:r>
          <a:r>
            <a:rPr lang="en-US"/>
            <a:t>/</a:t>
          </a:r>
          <a:r>
            <a:rPr lang="zh-CN"/>
            <a:t>数据大小，</a:t>
          </a:r>
          <a:r>
            <a:rPr lang="en-US"/>
            <a:t>1:</a:t>
          </a:r>
          <a:r>
            <a:rPr lang="zh-CN"/>
            <a:t>类别为</a:t>
          </a:r>
          <a:r>
            <a:rPr lang="en-US"/>
            <a:t>0</a:t>
          </a:r>
          <a:r>
            <a:rPr lang="zh-CN"/>
            <a:t>的数</a:t>
          </a:r>
          <a:r>
            <a:rPr lang="en-US"/>
            <a:t>/</a:t>
          </a:r>
          <a:r>
            <a:rPr lang="zh-CN"/>
            <a:t>数据大小</a:t>
          </a:r>
          <a:r>
            <a:rPr lang="en-US"/>
            <a:t>}</a:t>
          </a:r>
          <a:r>
            <a:rPr lang="zh-CN"/>
            <a:t>。</a:t>
          </a:r>
        </a:p>
      </dgm:t>
    </dgm:pt>
    <dgm:pt modelId="{83308D85-A384-4D48-8F25-31F5990EC6CA}" type="parTrans" cxnId="{907CD10F-B697-46AE-B639-F85755597BBC}">
      <dgm:prSet/>
      <dgm:spPr/>
      <dgm:t>
        <a:bodyPr/>
        <a:lstStyle/>
        <a:p>
          <a:endParaRPr lang="zh-CN" altLang="en-US"/>
        </a:p>
      </dgm:t>
    </dgm:pt>
    <dgm:pt modelId="{1D8850DD-213D-4FD1-8CCC-3EF58E1C6292}" type="sibTrans" cxnId="{907CD10F-B697-46AE-B639-F85755597BBC}">
      <dgm:prSet/>
      <dgm:spPr/>
      <dgm:t>
        <a:bodyPr/>
        <a:lstStyle/>
        <a:p>
          <a:endParaRPr lang="zh-CN" altLang="en-US"/>
        </a:p>
      </dgm:t>
    </dgm:pt>
    <dgm:pt modelId="{C395C89A-B190-4000-A825-CC42C6600CD6}">
      <dgm:prSet/>
      <dgm:spPr/>
      <dgm:t>
        <a:bodyPr/>
        <a:lstStyle/>
        <a:p>
          <a:r>
            <a:rPr lang="en-US"/>
            <a:t>11</a:t>
          </a:r>
          <a:r>
            <a:rPr lang="zh-CN"/>
            <a:t>）优化器（</a:t>
          </a:r>
          <a:r>
            <a:rPr lang="en-US"/>
            <a:t>Optimizer</a:t>
          </a:r>
          <a:r>
            <a:rPr lang="zh-CN"/>
            <a:t>）</a:t>
          </a:r>
        </a:p>
      </dgm:t>
    </dgm:pt>
    <dgm:pt modelId="{B5599E85-4B60-460C-912C-60936FB12BB8}" type="parTrans" cxnId="{505AA45F-332D-4C8C-8C2B-D11FA219F89A}">
      <dgm:prSet/>
      <dgm:spPr/>
      <dgm:t>
        <a:bodyPr/>
        <a:lstStyle/>
        <a:p>
          <a:endParaRPr lang="zh-CN" altLang="en-US"/>
        </a:p>
      </dgm:t>
    </dgm:pt>
    <dgm:pt modelId="{3BB2899E-E5FB-4DC5-98AA-5D4B99403EF2}" type="sibTrans" cxnId="{505AA45F-332D-4C8C-8C2B-D11FA219F89A}">
      <dgm:prSet/>
      <dgm:spPr/>
      <dgm:t>
        <a:bodyPr/>
        <a:lstStyle/>
        <a:p>
          <a:endParaRPr lang="zh-CN" altLang="en-US"/>
        </a:p>
      </dgm:t>
    </dgm:pt>
    <dgm:pt modelId="{EDD1113A-DF11-474A-B2A2-09CE2AB5FBF8}">
      <dgm:prSet/>
      <dgm:spPr/>
      <dgm:t>
        <a:bodyPr/>
        <a:lstStyle/>
        <a:p>
          <a:r>
            <a:rPr lang="zh-CN"/>
            <a:t>使用</a:t>
          </a:r>
          <a:r>
            <a:rPr lang="en-US"/>
            <a:t>Adam</a:t>
          </a:r>
          <a:r>
            <a:rPr lang="zh-CN"/>
            <a:t>及其默认学习率。</a:t>
          </a:r>
        </a:p>
      </dgm:t>
    </dgm:pt>
    <dgm:pt modelId="{1F581D82-0005-4E2C-B005-4C49B4309817}" type="parTrans" cxnId="{B796272C-A685-4EB9-B2F6-855FFF7896A0}">
      <dgm:prSet/>
      <dgm:spPr/>
      <dgm:t>
        <a:bodyPr/>
        <a:lstStyle/>
        <a:p>
          <a:endParaRPr lang="zh-CN" altLang="en-US"/>
        </a:p>
      </dgm:t>
    </dgm:pt>
    <dgm:pt modelId="{AF95D511-12CC-461E-A9C5-70C050C376D4}" type="sibTrans" cxnId="{B796272C-A685-4EB9-B2F6-855FFF7896A0}">
      <dgm:prSet/>
      <dgm:spPr/>
      <dgm:t>
        <a:bodyPr/>
        <a:lstStyle/>
        <a:p>
          <a:endParaRPr lang="zh-CN" altLang="en-US"/>
        </a:p>
      </dgm:t>
    </dgm:pt>
    <dgm:pt modelId="{13C0D6F4-D8AC-4745-A534-C042FBE4747B}">
      <dgm:prSet/>
      <dgm:spPr/>
      <dgm:t>
        <a:bodyPr/>
        <a:lstStyle/>
        <a:p>
          <a:r>
            <a:rPr lang="en-US"/>
            <a:t>12</a:t>
          </a:r>
          <a:r>
            <a:rPr lang="zh-CN"/>
            <a:t>）损失函数</a:t>
          </a:r>
        </a:p>
      </dgm:t>
    </dgm:pt>
    <dgm:pt modelId="{868FCEF1-8898-4B2F-902C-901FDD2FE29C}" type="parTrans" cxnId="{937F1265-74CF-4EBA-8E1D-4CA8939A3DDF}">
      <dgm:prSet/>
      <dgm:spPr/>
      <dgm:t>
        <a:bodyPr/>
        <a:lstStyle/>
        <a:p>
          <a:endParaRPr lang="zh-CN" altLang="en-US"/>
        </a:p>
      </dgm:t>
    </dgm:pt>
    <dgm:pt modelId="{761A0074-D7EB-40C0-8244-823F505A06E7}" type="sibTrans" cxnId="{937F1265-74CF-4EBA-8E1D-4CA8939A3DDF}">
      <dgm:prSet/>
      <dgm:spPr/>
      <dgm:t>
        <a:bodyPr/>
        <a:lstStyle/>
        <a:p>
          <a:endParaRPr lang="zh-CN" altLang="en-US"/>
        </a:p>
      </dgm:t>
    </dgm:pt>
    <dgm:pt modelId="{24F00D3E-592D-4DB2-92A1-840EEE0FCC5C}">
      <dgm:prSet/>
      <dgm:spPr/>
      <dgm:t>
        <a:bodyPr/>
        <a:lstStyle/>
        <a:p>
          <a:r>
            <a:rPr lang="zh-CN"/>
            <a:t>①对于二分类任务，使用</a:t>
          </a:r>
          <a:r>
            <a:rPr lang="en-US"/>
            <a:t>binary_crossentropy</a:t>
          </a:r>
          <a:r>
            <a:rPr lang="zh-CN"/>
            <a:t>。</a:t>
          </a:r>
        </a:p>
      </dgm:t>
    </dgm:pt>
    <dgm:pt modelId="{679CD65B-3271-4171-AA97-65285742EAD2}" type="parTrans" cxnId="{F2E3CB7E-0FD2-4DBD-B0E8-40E9D1F9F3C2}">
      <dgm:prSet/>
      <dgm:spPr/>
      <dgm:t>
        <a:bodyPr/>
        <a:lstStyle/>
        <a:p>
          <a:endParaRPr lang="zh-CN" altLang="en-US"/>
        </a:p>
      </dgm:t>
    </dgm:pt>
    <dgm:pt modelId="{9DD6C1F5-CF9E-43A9-8F44-DC4C4EA61789}" type="sibTrans" cxnId="{F2E3CB7E-0FD2-4DBD-B0E8-40E9D1F9F3C2}">
      <dgm:prSet/>
      <dgm:spPr/>
      <dgm:t>
        <a:bodyPr/>
        <a:lstStyle/>
        <a:p>
          <a:endParaRPr lang="zh-CN" altLang="en-US"/>
        </a:p>
      </dgm:t>
    </dgm:pt>
    <dgm:pt modelId="{0A7BBF61-43EA-4767-9ED3-29C4014E18B8}">
      <dgm:prSet/>
      <dgm:spPr/>
      <dgm:t>
        <a:bodyPr/>
        <a:lstStyle/>
        <a:p>
          <a:r>
            <a:rPr lang="zh-CN"/>
            <a:t>②对于多分类任务，如果标签是独热编码化的，则使用</a:t>
          </a:r>
          <a:r>
            <a:rPr lang="en-US"/>
            <a:t>categorical_ crossentropy</a:t>
          </a:r>
          <a:r>
            <a:rPr lang="zh-CN"/>
            <a:t>； 如果标签是整数，则使用</a:t>
          </a:r>
          <a:r>
            <a:rPr lang="en-US"/>
            <a:t>sparse_categorical_crossentropy</a:t>
          </a:r>
          <a:r>
            <a:rPr lang="zh-CN"/>
            <a:t>。</a:t>
          </a:r>
        </a:p>
      </dgm:t>
    </dgm:pt>
    <dgm:pt modelId="{E9463BD2-2684-4F25-8811-1C99D15C532D}" type="parTrans" cxnId="{65663921-78CD-4343-BA41-B4B6D3ECF6C2}">
      <dgm:prSet/>
      <dgm:spPr/>
      <dgm:t>
        <a:bodyPr/>
        <a:lstStyle/>
        <a:p>
          <a:endParaRPr lang="zh-CN" altLang="en-US"/>
        </a:p>
      </dgm:t>
    </dgm:pt>
    <dgm:pt modelId="{CFFCBA30-74BE-41A3-B10E-15F5E1DC121C}" type="sibTrans" cxnId="{65663921-78CD-4343-BA41-B4B6D3ECF6C2}">
      <dgm:prSet/>
      <dgm:spPr/>
      <dgm:t>
        <a:bodyPr/>
        <a:lstStyle/>
        <a:p>
          <a:endParaRPr lang="zh-CN" altLang="en-US"/>
        </a:p>
      </dgm:t>
    </dgm:pt>
    <dgm:pt modelId="{12AC78C3-20FD-4270-9764-33F1D6F2B4D7}">
      <dgm:prSet/>
      <dgm:spPr/>
      <dgm:t>
        <a:bodyPr/>
        <a:lstStyle/>
        <a:p>
          <a:r>
            <a:rPr lang="zh-CN"/>
            <a:t>③对于回归类任务，使用</a:t>
          </a:r>
          <a:r>
            <a:rPr lang="en-US"/>
            <a:t>MSE</a:t>
          </a:r>
          <a:endParaRPr lang="zh-CN"/>
        </a:p>
      </dgm:t>
    </dgm:pt>
    <dgm:pt modelId="{B6D28885-018C-487E-8C29-9B6B0BDEB0C9}" type="parTrans" cxnId="{DE58C73A-CB5C-45A0-93DF-D172DDD307E1}">
      <dgm:prSet/>
      <dgm:spPr/>
      <dgm:t>
        <a:bodyPr/>
        <a:lstStyle/>
        <a:p>
          <a:endParaRPr lang="zh-CN" altLang="en-US"/>
        </a:p>
      </dgm:t>
    </dgm:pt>
    <dgm:pt modelId="{14F56D75-0CE4-453F-8FCF-63700C3B4E75}" type="sibTrans" cxnId="{DE58C73A-CB5C-45A0-93DF-D172DDD307E1}">
      <dgm:prSet/>
      <dgm:spPr/>
      <dgm:t>
        <a:bodyPr/>
        <a:lstStyle/>
        <a:p>
          <a:endParaRPr lang="zh-CN" altLang="en-US"/>
        </a:p>
      </dgm:t>
    </dgm:pt>
    <dgm:pt modelId="{0D60393C-BD98-48EE-BD15-296714B4BDCC}" type="pres">
      <dgm:prSet presAssocID="{D765973A-F7EB-4495-8A24-29CA3C8733DF}" presName="linear" presStyleCnt="0">
        <dgm:presLayoutVars>
          <dgm:dir/>
          <dgm:animLvl val="lvl"/>
          <dgm:resizeHandles val="exact"/>
        </dgm:presLayoutVars>
      </dgm:prSet>
      <dgm:spPr/>
    </dgm:pt>
    <dgm:pt modelId="{CA7403FA-9A02-4848-8C5F-E29427C75ED0}" type="pres">
      <dgm:prSet presAssocID="{97299B37-A43A-40DD-A85A-188B08DF76C4}" presName="parentLin" presStyleCnt="0"/>
      <dgm:spPr/>
    </dgm:pt>
    <dgm:pt modelId="{934686C7-7453-4BED-B11B-D29F4EDC078E}" type="pres">
      <dgm:prSet presAssocID="{97299B37-A43A-40DD-A85A-188B08DF76C4}" presName="parentLeftMargin" presStyleLbl="node1" presStyleIdx="0" presStyleCnt="3"/>
      <dgm:spPr/>
    </dgm:pt>
    <dgm:pt modelId="{D102BFE7-B0C2-4D29-A8A4-5DB66213500E}" type="pres">
      <dgm:prSet presAssocID="{97299B37-A43A-40DD-A85A-188B08DF76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A0AF100-8E6E-43C8-ABD6-BDF224673C35}" type="pres">
      <dgm:prSet presAssocID="{97299B37-A43A-40DD-A85A-188B08DF76C4}" presName="negativeSpace" presStyleCnt="0"/>
      <dgm:spPr/>
    </dgm:pt>
    <dgm:pt modelId="{3E28EB92-4167-48AD-AE94-6C774A392646}" type="pres">
      <dgm:prSet presAssocID="{97299B37-A43A-40DD-A85A-188B08DF76C4}" presName="childText" presStyleLbl="conFgAcc1" presStyleIdx="0" presStyleCnt="3">
        <dgm:presLayoutVars>
          <dgm:bulletEnabled val="1"/>
        </dgm:presLayoutVars>
      </dgm:prSet>
      <dgm:spPr/>
    </dgm:pt>
    <dgm:pt modelId="{5F23164E-460B-494A-9982-9C1AC4C5C1A5}" type="pres">
      <dgm:prSet presAssocID="{54501062-71D5-4F4A-801C-EEE9AE070792}" presName="spaceBetweenRectangles" presStyleCnt="0"/>
      <dgm:spPr/>
    </dgm:pt>
    <dgm:pt modelId="{C94C376C-ED5A-46B5-89E1-5D5A834B54BE}" type="pres">
      <dgm:prSet presAssocID="{C395C89A-B190-4000-A825-CC42C6600CD6}" presName="parentLin" presStyleCnt="0"/>
      <dgm:spPr/>
    </dgm:pt>
    <dgm:pt modelId="{3C6F848C-F894-471F-8653-128DC87670B8}" type="pres">
      <dgm:prSet presAssocID="{C395C89A-B190-4000-A825-CC42C6600CD6}" presName="parentLeftMargin" presStyleLbl="node1" presStyleIdx="0" presStyleCnt="3"/>
      <dgm:spPr/>
    </dgm:pt>
    <dgm:pt modelId="{6524E6E0-566D-462F-8D4E-3DEE4C5589CE}" type="pres">
      <dgm:prSet presAssocID="{C395C89A-B190-4000-A825-CC42C6600CD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72408DD-BDED-4529-82CC-C0F7D969DBDB}" type="pres">
      <dgm:prSet presAssocID="{C395C89A-B190-4000-A825-CC42C6600CD6}" presName="negativeSpace" presStyleCnt="0"/>
      <dgm:spPr/>
    </dgm:pt>
    <dgm:pt modelId="{B6BB16B9-0BE1-49C0-A502-2D970979D4A3}" type="pres">
      <dgm:prSet presAssocID="{C395C89A-B190-4000-A825-CC42C6600CD6}" presName="childText" presStyleLbl="conFgAcc1" presStyleIdx="1" presStyleCnt="3">
        <dgm:presLayoutVars>
          <dgm:bulletEnabled val="1"/>
        </dgm:presLayoutVars>
      </dgm:prSet>
      <dgm:spPr/>
    </dgm:pt>
    <dgm:pt modelId="{B339419F-43DF-4684-A5F9-B1C3C31180CC}" type="pres">
      <dgm:prSet presAssocID="{3BB2899E-E5FB-4DC5-98AA-5D4B99403EF2}" presName="spaceBetweenRectangles" presStyleCnt="0"/>
      <dgm:spPr/>
    </dgm:pt>
    <dgm:pt modelId="{85921AB6-DE3C-4C05-9C83-3B9957E94888}" type="pres">
      <dgm:prSet presAssocID="{13C0D6F4-D8AC-4745-A534-C042FBE4747B}" presName="parentLin" presStyleCnt="0"/>
      <dgm:spPr/>
    </dgm:pt>
    <dgm:pt modelId="{04227CE5-FF68-42CB-B05A-C3E98D161BF8}" type="pres">
      <dgm:prSet presAssocID="{13C0D6F4-D8AC-4745-A534-C042FBE4747B}" presName="parentLeftMargin" presStyleLbl="node1" presStyleIdx="1" presStyleCnt="3"/>
      <dgm:spPr/>
    </dgm:pt>
    <dgm:pt modelId="{41E8263E-C985-4381-83D7-073D63DEE453}" type="pres">
      <dgm:prSet presAssocID="{13C0D6F4-D8AC-4745-A534-C042FBE4747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5A079D1-9908-4739-B29C-2B5400391922}" type="pres">
      <dgm:prSet presAssocID="{13C0D6F4-D8AC-4745-A534-C042FBE4747B}" presName="negativeSpace" presStyleCnt="0"/>
      <dgm:spPr/>
    </dgm:pt>
    <dgm:pt modelId="{14C47D1E-909A-4EAC-8E29-F34EB4F6A712}" type="pres">
      <dgm:prSet presAssocID="{13C0D6F4-D8AC-4745-A534-C042FBE4747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D754301-FB1D-4C55-BBA0-1E6C28CF2A04}" type="presOf" srcId="{0A7BBF61-43EA-4767-9ED3-29C4014E18B8}" destId="{14C47D1E-909A-4EAC-8E29-F34EB4F6A712}" srcOrd="0" destOrd="1" presId="urn:microsoft.com/office/officeart/2005/8/layout/list1"/>
    <dgm:cxn modelId="{907CD10F-B697-46AE-B639-F85755597BBC}" srcId="{97299B37-A43A-40DD-A85A-188B08DF76C4}" destId="{49EC636C-3D44-4F85-AD3D-2FEBF8D8E80A}" srcOrd="1" destOrd="0" parTransId="{83308D85-A384-4D48-8F25-31F5990EC6CA}" sibTransId="{1D8850DD-213D-4FD1-8CCC-3EF58E1C6292}"/>
    <dgm:cxn modelId="{F01DCB15-0552-4825-B61A-7303F6A9A8EF}" type="presOf" srcId="{EDD1113A-DF11-474A-B2A2-09CE2AB5FBF8}" destId="{B6BB16B9-0BE1-49C0-A502-2D970979D4A3}" srcOrd="0" destOrd="0" presId="urn:microsoft.com/office/officeart/2005/8/layout/list1"/>
    <dgm:cxn modelId="{A46B7116-37CA-4295-9E6F-97E98F9A09B1}" type="presOf" srcId="{12AC78C3-20FD-4270-9764-33F1D6F2B4D7}" destId="{14C47D1E-909A-4EAC-8E29-F34EB4F6A712}" srcOrd="0" destOrd="2" presId="urn:microsoft.com/office/officeart/2005/8/layout/list1"/>
    <dgm:cxn modelId="{28A0C519-D41E-45E7-BEBA-15C8D6AE8576}" srcId="{97299B37-A43A-40DD-A85A-188B08DF76C4}" destId="{FEA9B8B4-9C40-4A5B-B1A2-8B8ED86CAF2A}" srcOrd="0" destOrd="0" parTransId="{8E96239B-1833-4FF0-96E0-9F2B3BCEA743}" sibTransId="{E3B55ACC-E871-4D73-843C-8CC620E1C6DE}"/>
    <dgm:cxn modelId="{ADD2F71A-410F-43EF-A801-5EBC96317040}" type="presOf" srcId="{C395C89A-B190-4000-A825-CC42C6600CD6}" destId="{6524E6E0-566D-462F-8D4E-3DEE4C5589CE}" srcOrd="1" destOrd="0" presId="urn:microsoft.com/office/officeart/2005/8/layout/list1"/>
    <dgm:cxn modelId="{65663921-78CD-4343-BA41-B4B6D3ECF6C2}" srcId="{13C0D6F4-D8AC-4745-A534-C042FBE4747B}" destId="{0A7BBF61-43EA-4767-9ED3-29C4014E18B8}" srcOrd="1" destOrd="0" parTransId="{E9463BD2-2684-4F25-8811-1C99D15C532D}" sibTransId="{CFFCBA30-74BE-41A3-B10E-15F5E1DC121C}"/>
    <dgm:cxn modelId="{B796272C-A685-4EB9-B2F6-855FFF7896A0}" srcId="{C395C89A-B190-4000-A825-CC42C6600CD6}" destId="{EDD1113A-DF11-474A-B2A2-09CE2AB5FBF8}" srcOrd="0" destOrd="0" parTransId="{1F581D82-0005-4E2C-B005-4C49B4309817}" sibTransId="{AF95D511-12CC-461E-A9C5-70C050C376D4}"/>
    <dgm:cxn modelId="{CEEC4D30-91B4-4E89-BD6F-0FD16851D7B6}" type="presOf" srcId="{49EC636C-3D44-4F85-AD3D-2FEBF8D8E80A}" destId="{3E28EB92-4167-48AD-AE94-6C774A392646}" srcOrd="0" destOrd="1" presId="urn:microsoft.com/office/officeart/2005/8/layout/list1"/>
    <dgm:cxn modelId="{DE58C73A-CB5C-45A0-93DF-D172DDD307E1}" srcId="{13C0D6F4-D8AC-4745-A534-C042FBE4747B}" destId="{12AC78C3-20FD-4270-9764-33F1D6F2B4D7}" srcOrd="2" destOrd="0" parTransId="{B6D28885-018C-487E-8C29-9B6B0BDEB0C9}" sibTransId="{14F56D75-0CE4-453F-8FCF-63700C3B4E75}"/>
    <dgm:cxn modelId="{505AA45F-332D-4C8C-8C2B-D11FA219F89A}" srcId="{D765973A-F7EB-4495-8A24-29CA3C8733DF}" destId="{C395C89A-B190-4000-A825-CC42C6600CD6}" srcOrd="1" destOrd="0" parTransId="{B5599E85-4B60-460C-912C-60936FB12BB8}" sibTransId="{3BB2899E-E5FB-4DC5-98AA-5D4B99403EF2}"/>
    <dgm:cxn modelId="{7C656962-5C8E-4D3A-A2D0-91EA2A6681C2}" type="presOf" srcId="{13C0D6F4-D8AC-4745-A534-C042FBE4747B}" destId="{41E8263E-C985-4381-83D7-073D63DEE453}" srcOrd="1" destOrd="0" presId="urn:microsoft.com/office/officeart/2005/8/layout/list1"/>
    <dgm:cxn modelId="{350B0664-AD68-4CE3-A70E-6932579378F8}" type="presOf" srcId="{97299B37-A43A-40DD-A85A-188B08DF76C4}" destId="{D102BFE7-B0C2-4D29-A8A4-5DB66213500E}" srcOrd="1" destOrd="0" presId="urn:microsoft.com/office/officeart/2005/8/layout/list1"/>
    <dgm:cxn modelId="{937F1265-74CF-4EBA-8E1D-4CA8939A3DDF}" srcId="{D765973A-F7EB-4495-8A24-29CA3C8733DF}" destId="{13C0D6F4-D8AC-4745-A534-C042FBE4747B}" srcOrd="2" destOrd="0" parTransId="{868FCEF1-8898-4B2F-902C-901FDD2FE29C}" sibTransId="{761A0074-D7EB-40C0-8244-823F505A06E7}"/>
    <dgm:cxn modelId="{0EF30A68-CEE4-4DE6-8B34-5B2625779A43}" type="presOf" srcId="{C395C89A-B190-4000-A825-CC42C6600CD6}" destId="{3C6F848C-F894-471F-8653-128DC87670B8}" srcOrd="0" destOrd="0" presId="urn:microsoft.com/office/officeart/2005/8/layout/list1"/>
    <dgm:cxn modelId="{7A044D53-6EDB-426A-9E6F-94BC888E6339}" type="presOf" srcId="{13C0D6F4-D8AC-4745-A534-C042FBE4747B}" destId="{04227CE5-FF68-42CB-B05A-C3E98D161BF8}" srcOrd="0" destOrd="0" presId="urn:microsoft.com/office/officeart/2005/8/layout/list1"/>
    <dgm:cxn modelId="{F2E3CB7E-0FD2-4DBD-B0E8-40E9D1F9F3C2}" srcId="{13C0D6F4-D8AC-4745-A534-C042FBE4747B}" destId="{24F00D3E-592D-4DB2-92A1-840EEE0FCC5C}" srcOrd="0" destOrd="0" parTransId="{679CD65B-3271-4171-AA97-65285742EAD2}" sibTransId="{9DD6C1F5-CF9E-43A9-8F44-DC4C4EA61789}"/>
    <dgm:cxn modelId="{CCB6E081-FDD4-4E82-ABBB-EA5E2E8C121E}" type="presOf" srcId="{FEA9B8B4-9C40-4A5B-B1A2-8B8ED86CAF2A}" destId="{3E28EB92-4167-48AD-AE94-6C774A392646}" srcOrd="0" destOrd="0" presId="urn:microsoft.com/office/officeart/2005/8/layout/list1"/>
    <dgm:cxn modelId="{FC830F8A-A373-4827-BB5C-682E5975676C}" type="presOf" srcId="{D765973A-F7EB-4495-8A24-29CA3C8733DF}" destId="{0D60393C-BD98-48EE-BD15-296714B4BDCC}" srcOrd="0" destOrd="0" presId="urn:microsoft.com/office/officeart/2005/8/layout/list1"/>
    <dgm:cxn modelId="{3DA9EEBD-D630-4DAA-80B4-D29F458BC57F}" type="presOf" srcId="{97299B37-A43A-40DD-A85A-188B08DF76C4}" destId="{934686C7-7453-4BED-B11B-D29F4EDC078E}" srcOrd="0" destOrd="0" presId="urn:microsoft.com/office/officeart/2005/8/layout/list1"/>
    <dgm:cxn modelId="{07C7CBD0-5D35-4D55-B627-D79D5772F3C3}" srcId="{D765973A-F7EB-4495-8A24-29CA3C8733DF}" destId="{97299B37-A43A-40DD-A85A-188B08DF76C4}" srcOrd="0" destOrd="0" parTransId="{5751A93D-84AA-4B7D-AFB2-018816F4B499}" sibTransId="{54501062-71D5-4F4A-801C-EEE9AE070792}"/>
    <dgm:cxn modelId="{54C78FD7-B0E8-4B45-9298-B81252FF469E}" type="presOf" srcId="{24F00D3E-592D-4DB2-92A1-840EEE0FCC5C}" destId="{14C47D1E-909A-4EAC-8E29-F34EB4F6A712}" srcOrd="0" destOrd="0" presId="urn:microsoft.com/office/officeart/2005/8/layout/list1"/>
    <dgm:cxn modelId="{69CDED51-ED84-4652-B08F-CF91CAE638E6}" type="presParOf" srcId="{0D60393C-BD98-48EE-BD15-296714B4BDCC}" destId="{CA7403FA-9A02-4848-8C5F-E29427C75ED0}" srcOrd="0" destOrd="0" presId="urn:microsoft.com/office/officeart/2005/8/layout/list1"/>
    <dgm:cxn modelId="{37999B74-1FBF-427D-A8A9-875048DC3C0E}" type="presParOf" srcId="{CA7403FA-9A02-4848-8C5F-E29427C75ED0}" destId="{934686C7-7453-4BED-B11B-D29F4EDC078E}" srcOrd="0" destOrd="0" presId="urn:microsoft.com/office/officeart/2005/8/layout/list1"/>
    <dgm:cxn modelId="{8FD7E28F-ABF3-43C8-A017-3108A48D16E8}" type="presParOf" srcId="{CA7403FA-9A02-4848-8C5F-E29427C75ED0}" destId="{D102BFE7-B0C2-4D29-A8A4-5DB66213500E}" srcOrd="1" destOrd="0" presId="urn:microsoft.com/office/officeart/2005/8/layout/list1"/>
    <dgm:cxn modelId="{73DD5689-73EB-4D4F-A326-B481B0F15482}" type="presParOf" srcId="{0D60393C-BD98-48EE-BD15-296714B4BDCC}" destId="{8A0AF100-8E6E-43C8-ABD6-BDF224673C35}" srcOrd="1" destOrd="0" presId="urn:microsoft.com/office/officeart/2005/8/layout/list1"/>
    <dgm:cxn modelId="{3C149226-D236-48A6-A938-2EE529754766}" type="presParOf" srcId="{0D60393C-BD98-48EE-BD15-296714B4BDCC}" destId="{3E28EB92-4167-48AD-AE94-6C774A392646}" srcOrd="2" destOrd="0" presId="urn:microsoft.com/office/officeart/2005/8/layout/list1"/>
    <dgm:cxn modelId="{53CABA5D-FAB0-47DD-A5B9-DCCC530225FD}" type="presParOf" srcId="{0D60393C-BD98-48EE-BD15-296714B4BDCC}" destId="{5F23164E-460B-494A-9982-9C1AC4C5C1A5}" srcOrd="3" destOrd="0" presId="urn:microsoft.com/office/officeart/2005/8/layout/list1"/>
    <dgm:cxn modelId="{3EE5EDC7-6FA6-4274-A66B-1572188E5F29}" type="presParOf" srcId="{0D60393C-BD98-48EE-BD15-296714B4BDCC}" destId="{C94C376C-ED5A-46B5-89E1-5D5A834B54BE}" srcOrd="4" destOrd="0" presId="urn:microsoft.com/office/officeart/2005/8/layout/list1"/>
    <dgm:cxn modelId="{D6103F1C-2406-4CFF-A213-DAC1B108DBB8}" type="presParOf" srcId="{C94C376C-ED5A-46B5-89E1-5D5A834B54BE}" destId="{3C6F848C-F894-471F-8653-128DC87670B8}" srcOrd="0" destOrd="0" presId="urn:microsoft.com/office/officeart/2005/8/layout/list1"/>
    <dgm:cxn modelId="{065DED5A-B5AF-48AD-A9F1-DE0AA3790A79}" type="presParOf" srcId="{C94C376C-ED5A-46B5-89E1-5D5A834B54BE}" destId="{6524E6E0-566D-462F-8D4E-3DEE4C5589CE}" srcOrd="1" destOrd="0" presId="urn:microsoft.com/office/officeart/2005/8/layout/list1"/>
    <dgm:cxn modelId="{5EB7DB8C-8CE8-499C-8207-453CC56FB53E}" type="presParOf" srcId="{0D60393C-BD98-48EE-BD15-296714B4BDCC}" destId="{672408DD-BDED-4529-82CC-C0F7D969DBDB}" srcOrd="5" destOrd="0" presId="urn:microsoft.com/office/officeart/2005/8/layout/list1"/>
    <dgm:cxn modelId="{F4116436-09A2-470D-86FC-73A10B0D4326}" type="presParOf" srcId="{0D60393C-BD98-48EE-BD15-296714B4BDCC}" destId="{B6BB16B9-0BE1-49C0-A502-2D970979D4A3}" srcOrd="6" destOrd="0" presId="urn:microsoft.com/office/officeart/2005/8/layout/list1"/>
    <dgm:cxn modelId="{5681AFB1-A3FC-4960-88F9-538C70C49DC6}" type="presParOf" srcId="{0D60393C-BD98-48EE-BD15-296714B4BDCC}" destId="{B339419F-43DF-4684-A5F9-B1C3C31180CC}" srcOrd="7" destOrd="0" presId="urn:microsoft.com/office/officeart/2005/8/layout/list1"/>
    <dgm:cxn modelId="{28D1E0B8-197C-408A-AD41-BBF6D491B241}" type="presParOf" srcId="{0D60393C-BD98-48EE-BD15-296714B4BDCC}" destId="{85921AB6-DE3C-4C05-9C83-3B9957E94888}" srcOrd="8" destOrd="0" presId="urn:microsoft.com/office/officeart/2005/8/layout/list1"/>
    <dgm:cxn modelId="{08471744-9355-441F-AA0C-A57973D7CB66}" type="presParOf" srcId="{85921AB6-DE3C-4C05-9C83-3B9957E94888}" destId="{04227CE5-FF68-42CB-B05A-C3E98D161BF8}" srcOrd="0" destOrd="0" presId="urn:microsoft.com/office/officeart/2005/8/layout/list1"/>
    <dgm:cxn modelId="{26A081DB-FF4A-4B6B-A0FC-CE2EB8E65BA9}" type="presParOf" srcId="{85921AB6-DE3C-4C05-9C83-3B9957E94888}" destId="{41E8263E-C985-4381-83D7-073D63DEE453}" srcOrd="1" destOrd="0" presId="urn:microsoft.com/office/officeart/2005/8/layout/list1"/>
    <dgm:cxn modelId="{51FCBEC6-FC42-4D21-ACDB-55F3B3D48A92}" type="presParOf" srcId="{0D60393C-BD98-48EE-BD15-296714B4BDCC}" destId="{C5A079D1-9908-4739-B29C-2B5400391922}" srcOrd="9" destOrd="0" presId="urn:microsoft.com/office/officeart/2005/8/layout/list1"/>
    <dgm:cxn modelId="{A444F1DC-3736-4821-BF7A-8596FE98BA06}" type="presParOf" srcId="{0D60393C-BD98-48EE-BD15-296714B4BDCC}" destId="{14C47D1E-909A-4EAC-8E29-F34EB4F6A71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3F07A3F-6B38-4E35-B07D-C5D15FD62D90}" type="doc">
      <dgm:prSet loTypeId="urn:microsoft.com/office/officeart/2005/8/layout/list1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096A2BAF-574C-43CC-8544-F35A506EED16}">
      <dgm:prSet/>
      <dgm:spPr/>
      <dgm:t>
        <a:bodyPr/>
        <a:lstStyle/>
        <a:p>
          <a:r>
            <a:rPr lang="en-US" dirty="0"/>
            <a:t>13</a:t>
          </a:r>
          <a:r>
            <a:rPr lang="zh-CN" dirty="0"/>
            <a:t>）评估标准（</a:t>
          </a:r>
          <a:r>
            <a:rPr lang="en-US" dirty="0"/>
            <a:t>Metrics</a:t>
          </a:r>
          <a:r>
            <a:rPr lang="zh-CN" dirty="0"/>
            <a:t>）</a:t>
          </a:r>
        </a:p>
      </dgm:t>
    </dgm:pt>
    <dgm:pt modelId="{B21D7196-C138-41F7-891A-8A04762C4BEE}" type="parTrans" cxnId="{1DB0A7CF-8E8E-4600-886F-B9588C892201}">
      <dgm:prSet/>
      <dgm:spPr/>
      <dgm:t>
        <a:bodyPr/>
        <a:lstStyle/>
        <a:p>
          <a:endParaRPr lang="zh-CN" altLang="en-US"/>
        </a:p>
      </dgm:t>
    </dgm:pt>
    <dgm:pt modelId="{5FB2636B-6900-4817-957F-B412A9C113D0}" type="sibTrans" cxnId="{1DB0A7CF-8E8E-4600-886F-B9588C892201}">
      <dgm:prSet/>
      <dgm:spPr/>
      <dgm:t>
        <a:bodyPr/>
        <a:lstStyle/>
        <a:p>
          <a:endParaRPr lang="zh-CN" altLang="en-US"/>
        </a:p>
      </dgm:t>
    </dgm:pt>
    <dgm:pt modelId="{74FA1C87-4BE7-495A-8106-ABEC2B81A4F4}">
      <dgm:prSet/>
      <dgm:spPr/>
      <dgm:t>
        <a:bodyPr/>
        <a:lstStyle/>
        <a:p>
          <a:r>
            <a:rPr lang="zh-CN"/>
            <a:t>对于分类任务，使用准确率（</a:t>
          </a:r>
          <a:r>
            <a:rPr lang="en-US"/>
            <a:t>Accuracy</a:t>
          </a:r>
          <a:r>
            <a:rPr lang="zh-CN"/>
            <a:t>）。对于不平衡的数据，除了也准确率（</a:t>
          </a:r>
          <a:r>
            <a:rPr lang="en-US"/>
            <a:t>Accuracy</a:t>
          </a:r>
          <a:r>
            <a:rPr lang="zh-CN"/>
            <a:t>），还应包括召回率（</a:t>
          </a:r>
          <a:r>
            <a:rPr lang="en-US"/>
            <a:t>Recall</a:t>
          </a:r>
          <a:r>
            <a:rPr lang="zh-CN"/>
            <a:t>）、假阳率（</a:t>
          </a:r>
          <a:r>
            <a:rPr lang="en-US"/>
            <a:t>FalsePositiveRate</a:t>
          </a:r>
          <a:r>
            <a:rPr lang="zh-CN"/>
            <a:t>） 和</a:t>
          </a:r>
          <a:r>
            <a:rPr lang="en-US"/>
            <a:t>F1</a:t>
          </a:r>
          <a:r>
            <a:rPr lang="zh-CN"/>
            <a:t>值</a:t>
          </a:r>
          <a:r>
            <a:rPr lang="en-US"/>
            <a:t>(F1-Score)</a:t>
          </a:r>
          <a:r>
            <a:rPr lang="zh-CN"/>
            <a:t>。</a:t>
          </a:r>
        </a:p>
      </dgm:t>
    </dgm:pt>
    <dgm:pt modelId="{1B6AC5C8-B58A-494D-A7A9-1C3E35B22C52}" type="parTrans" cxnId="{5BA0D5B6-AB6E-42C4-9583-E65FF1FE3AC4}">
      <dgm:prSet/>
      <dgm:spPr/>
      <dgm:t>
        <a:bodyPr/>
        <a:lstStyle/>
        <a:p>
          <a:endParaRPr lang="zh-CN" altLang="en-US"/>
        </a:p>
      </dgm:t>
    </dgm:pt>
    <dgm:pt modelId="{0E367380-DEBE-4721-83BA-EFD95AA9BBA3}" type="sibTrans" cxnId="{5BA0D5B6-AB6E-42C4-9583-E65FF1FE3AC4}">
      <dgm:prSet/>
      <dgm:spPr/>
      <dgm:t>
        <a:bodyPr/>
        <a:lstStyle/>
        <a:p>
          <a:endParaRPr lang="zh-CN" altLang="en-US"/>
        </a:p>
      </dgm:t>
    </dgm:pt>
    <dgm:pt modelId="{7F73CB94-C8E3-4008-8A39-03215FB9744A}">
      <dgm:prSet/>
      <dgm:spPr/>
      <dgm:t>
        <a:bodyPr/>
        <a:lstStyle/>
        <a:p>
          <a:r>
            <a:rPr lang="zh-CN"/>
            <a:t>对于回归任务：使用均方根误差（</a:t>
          </a:r>
          <a:r>
            <a:rPr lang="en-US"/>
            <a:t>Root Mean Squared Error</a:t>
          </a:r>
          <a:r>
            <a:rPr lang="zh-CN"/>
            <a:t>） 。</a:t>
          </a:r>
        </a:p>
      </dgm:t>
    </dgm:pt>
    <dgm:pt modelId="{15D05E09-D651-4AD4-9B31-933F59F8B0F3}" type="parTrans" cxnId="{0435E6CB-BE5E-4D1F-83BD-1CF92E216111}">
      <dgm:prSet/>
      <dgm:spPr/>
      <dgm:t>
        <a:bodyPr/>
        <a:lstStyle/>
        <a:p>
          <a:endParaRPr lang="zh-CN" altLang="en-US"/>
        </a:p>
      </dgm:t>
    </dgm:pt>
    <dgm:pt modelId="{F27737D6-7591-4B1D-8112-B506D0E4AB48}" type="sibTrans" cxnId="{0435E6CB-BE5E-4D1F-83BD-1CF92E216111}">
      <dgm:prSet/>
      <dgm:spPr/>
      <dgm:t>
        <a:bodyPr/>
        <a:lstStyle/>
        <a:p>
          <a:endParaRPr lang="zh-CN" altLang="en-US"/>
        </a:p>
      </dgm:t>
    </dgm:pt>
    <dgm:pt modelId="{66DCF8AE-390C-4F37-B8CD-209EC93B856A}">
      <dgm:prSet/>
      <dgm:spPr/>
      <dgm:t>
        <a:bodyPr/>
        <a:lstStyle/>
        <a:p>
          <a:r>
            <a:rPr lang="en-US"/>
            <a:t>14</a:t>
          </a:r>
          <a:r>
            <a:rPr lang="zh-CN"/>
            <a:t>）</a:t>
          </a:r>
          <a:r>
            <a:rPr lang="en-US"/>
            <a:t>Epochs</a:t>
          </a:r>
          <a:endParaRPr lang="zh-CN"/>
        </a:p>
      </dgm:t>
    </dgm:pt>
    <dgm:pt modelId="{C7AC63A1-F294-4DB6-8661-E200F86149BE}" type="parTrans" cxnId="{D8CCE695-A359-4D58-AECF-603D3F6D39F7}">
      <dgm:prSet/>
      <dgm:spPr/>
      <dgm:t>
        <a:bodyPr/>
        <a:lstStyle/>
        <a:p>
          <a:endParaRPr lang="zh-CN" altLang="en-US"/>
        </a:p>
      </dgm:t>
    </dgm:pt>
    <dgm:pt modelId="{807072E8-C073-4DE7-9A42-17C39AEB0FEF}" type="sibTrans" cxnId="{D8CCE695-A359-4D58-AECF-603D3F6D39F7}">
      <dgm:prSet/>
      <dgm:spPr/>
      <dgm:t>
        <a:bodyPr/>
        <a:lstStyle/>
        <a:p>
          <a:endParaRPr lang="zh-CN" altLang="en-US"/>
        </a:p>
      </dgm:t>
    </dgm:pt>
    <dgm:pt modelId="{59358927-AC01-4C39-A8D0-AB8091F424E9}">
      <dgm:prSet/>
      <dgm:spPr/>
      <dgm:t>
        <a:bodyPr/>
        <a:lstStyle/>
        <a:p>
          <a:r>
            <a:rPr lang="zh-CN"/>
            <a:t>从</a:t>
          </a:r>
          <a:r>
            <a:rPr lang="en-US"/>
            <a:t>20</a:t>
          </a:r>
          <a:r>
            <a:rPr lang="zh-CN"/>
            <a:t>开始，看看模型训练是否显示损失减少和准确性提高。</a:t>
          </a:r>
        </a:p>
      </dgm:t>
    </dgm:pt>
    <dgm:pt modelId="{08A8237E-0679-4061-B313-842033F94CC2}" type="parTrans" cxnId="{803E14BF-A29F-478D-B54E-BD0C640EE616}">
      <dgm:prSet/>
      <dgm:spPr/>
      <dgm:t>
        <a:bodyPr/>
        <a:lstStyle/>
        <a:p>
          <a:endParaRPr lang="zh-CN" altLang="en-US"/>
        </a:p>
      </dgm:t>
    </dgm:pt>
    <dgm:pt modelId="{1FE12F93-1AAA-4A4F-A901-217F12D0C029}" type="sibTrans" cxnId="{803E14BF-A29F-478D-B54E-BD0C640EE616}">
      <dgm:prSet/>
      <dgm:spPr/>
      <dgm:t>
        <a:bodyPr/>
        <a:lstStyle/>
        <a:p>
          <a:endParaRPr lang="zh-CN" altLang="en-US"/>
        </a:p>
      </dgm:t>
    </dgm:pt>
    <dgm:pt modelId="{FABCA3B8-8F3D-4828-80A0-E7D9654B9975}">
      <dgm:prSet/>
      <dgm:spPr/>
      <dgm:t>
        <a:bodyPr/>
        <a:lstStyle/>
        <a:p>
          <a:r>
            <a:rPr lang="zh-CN"/>
            <a:t>如果</a:t>
          </a:r>
          <a:r>
            <a:rPr lang="en-US"/>
            <a:t>20</a:t>
          </a:r>
          <a:r>
            <a:rPr lang="zh-CN"/>
            <a:t>个</a:t>
          </a:r>
          <a:r>
            <a:rPr lang="en-US"/>
            <a:t>Epochs</a:t>
          </a:r>
          <a:r>
            <a:rPr lang="zh-CN"/>
            <a:t>没有取得小的成功，那就继续前进。</a:t>
          </a:r>
        </a:p>
      </dgm:t>
    </dgm:pt>
    <dgm:pt modelId="{F2520D11-FD96-4504-BECC-C288330E2487}" type="parTrans" cxnId="{47E40331-4122-4DCE-AD91-2A381D37C84E}">
      <dgm:prSet/>
      <dgm:spPr/>
      <dgm:t>
        <a:bodyPr/>
        <a:lstStyle/>
        <a:p>
          <a:endParaRPr lang="zh-CN" altLang="en-US"/>
        </a:p>
      </dgm:t>
    </dgm:pt>
    <dgm:pt modelId="{B706D9C7-8313-48F4-B15A-70E8FEBC6829}" type="sibTrans" cxnId="{47E40331-4122-4DCE-AD91-2A381D37C84E}">
      <dgm:prSet/>
      <dgm:spPr/>
      <dgm:t>
        <a:bodyPr/>
        <a:lstStyle/>
        <a:p>
          <a:endParaRPr lang="zh-CN" altLang="en-US"/>
        </a:p>
      </dgm:t>
    </dgm:pt>
    <dgm:pt modelId="{71ECFF4A-8989-44C0-B787-8AD9C55087A7}">
      <dgm:prSet/>
      <dgm:spPr/>
      <dgm:t>
        <a:bodyPr/>
        <a:lstStyle/>
        <a:p>
          <a:r>
            <a:rPr lang="zh-CN"/>
            <a:t>如果你取得了一些微小的成功，那么就把</a:t>
          </a:r>
          <a:r>
            <a:rPr lang="en-US"/>
            <a:t>Epochs</a:t>
          </a:r>
          <a:r>
            <a:rPr lang="zh-CN"/>
            <a:t>设置为</a:t>
          </a:r>
          <a:r>
            <a:rPr lang="en-US"/>
            <a:t>100</a:t>
          </a:r>
          <a:r>
            <a:rPr lang="zh-CN"/>
            <a:t>。</a:t>
          </a:r>
        </a:p>
      </dgm:t>
    </dgm:pt>
    <dgm:pt modelId="{44833FB8-5D76-4D49-8734-DCF989898FA8}" type="parTrans" cxnId="{787CDB1B-6B66-42A9-842E-62B666B408E6}">
      <dgm:prSet/>
      <dgm:spPr/>
      <dgm:t>
        <a:bodyPr/>
        <a:lstStyle/>
        <a:p>
          <a:endParaRPr lang="zh-CN" altLang="en-US"/>
        </a:p>
      </dgm:t>
    </dgm:pt>
    <dgm:pt modelId="{C97BF359-9644-48B0-8C42-4B409E61ACC5}" type="sibTrans" cxnId="{787CDB1B-6B66-42A9-842E-62B666B408E6}">
      <dgm:prSet/>
      <dgm:spPr/>
      <dgm:t>
        <a:bodyPr/>
        <a:lstStyle/>
        <a:p>
          <a:endParaRPr lang="zh-CN" altLang="en-US"/>
        </a:p>
      </dgm:t>
    </dgm:pt>
    <dgm:pt modelId="{754098B1-3AC1-4E40-B667-365A38A131FD}">
      <dgm:prSet/>
      <dgm:spPr/>
      <dgm:t>
        <a:bodyPr/>
        <a:lstStyle/>
        <a:p>
          <a:r>
            <a:rPr lang="en-US"/>
            <a:t>15</a:t>
          </a:r>
          <a:r>
            <a:rPr lang="zh-CN"/>
            <a:t>）</a:t>
          </a:r>
          <a:r>
            <a:rPr lang="en-US"/>
            <a:t>Batch</a:t>
          </a:r>
          <a:r>
            <a:rPr lang="zh-CN"/>
            <a:t>大小</a:t>
          </a:r>
        </a:p>
      </dgm:t>
    </dgm:pt>
    <dgm:pt modelId="{7122E502-E3EE-4FA7-8780-58C9CE3E6D3A}" type="parTrans" cxnId="{C706249C-360C-4C26-960F-853A2898BEF8}">
      <dgm:prSet/>
      <dgm:spPr/>
      <dgm:t>
        <a:bodyPr/>
        <a:lstStyle/>
        <a:p>
          <a:endParaRPr lang="zh-CN" altLang="en-US"/>
        </a:p>
      </dgm:t>
    </dgm:pt>
    <dgm:pt modelId="{55A9F245-8D91-4D2A-AEE9-F14B0A68519A}" type="sibTrans" cxnId="{C706249C-360C-4C26-960F-853A2898BEF8}">
      <dgm:prSet/>
      <dgm:spPr/>
      <dgm:t>
        <a:bodyPr/>
        <a:lstStyle/>
        <a:p>
          <a:endParaRPr lang="zh-CN" altLang="en-US"/>
        </a:p>
      </dgm:t>
    </dgm:pt>
    <dgm:pt modelId="{4E903855-45BE-4DCA-BB5A-9C3089C5DF6F}">
      <dgm:prSet/>
      <dgm:spPr/>
      <dgm:t>
        <a:bodyPr/>
        <a:lstStyle/>
        <a:p>
          <a:r>
            <a:rPr lang="zh-CN"/>
            <a:t>从</a:t>
          </a:r>
          <a:r>
            <a:rPr lang="en-US"/>
            <a:t>2</a:t>
          </a:r>
          <a:r>
            <a:rPr lang="zh-CN"/>
            <a:t>的几何级数选择</a:t>
          </a:r>
          <a:r>
            <a:rPr lang="en-US"/>
            <a:t>Batch</a:t>
          </a:r>
          <a:endParaRPr lang="zh-CN"/>
        </a:p>
      </dgm:t>
    </dgm:pt>
    <dgm:pt modelId="{E1A2BC6C-1B11-48AA-8ECC-4CD05A8A191E}" type="parTrans" cxnId="{4B2ADB5A-B52D-4594-8FB6-5DEE98B83411}">
      <dgm:prSet/>
      <dgm:spPr/>
      <dgm:t>
        <a:bodyPr/>
        <a:lstStyle/>
        <a:p>
          <a:endParaRPr lang="zh-CN" altLang="en-US"/>
        </a:p>
      </dgm:t>
    </dgm:pt>
    <dgm:pt modelId="{DA9EC5BC-B626-4C20-8DC4-2900BF7921F7}" type="sibTrans" cxnId="{4B2ADB5A-B52D-4594-8FB6-5DEE98B83411}">
      <dgm:prSet/>
      <dgm:spPr/>
      <dgm:t>
        <a:bodyPr/>
        <a:lstStyle/>
        <a:p>
          <a:endParaRPr lang="zh-CN" altLang="en-US"/>
        </a:p>
      </dgm:t>
    </dgm:pt>
    <dgm:pt modelId="{43E4CCD7-44B9-43A2-957B-F4D81B44DDEB}">
      <dgm:prSet/>
      <dgm:spPr/>
      <dgm:t>
        <a:bodyPr/>
        <a:lstStyle/>
        <a:p>
          <a:r>
            <a:rPr lang="zh-CN"/>
            <a:t>对于不平衡的数据集，可以选择大一点的值，如</a:t>
          </a:r>
          <a:r>
            <a:rPr lang="en-US"/>
            <a:t>128</a:t>
          </a:r>
          <a:r>
            <a:rPr lang="zh-CN"/>
            <a:t>，否则，从</a:t>
          </a:r>
          <a:r>
            <a:rPr lang="en-US"/>
            <a:t>16</a:t>
          </a:r>
          <a:r>
            <a:rPr lang="zh-CN"/>
            <a:t>开始。</a:t>
          </a:r>
        </a:p>
      </dgm:t>
    </dgm:pt>
    <dgm:pt modelId="{5703D026-6F72-4BDD-9F1B-3C835F016979}" type="parTrans" cxnId="{1FB68EAC-8F71-48EB-8067-7FECD7106D6A}">
      <dgm:prSet/>
      <dgm:spPr/>
      <dgm:t>
        <a:bodyPr/>
        <a:lstStyle/>
        <a:p>
          <a:endParaRPr lang="zh-CN" altLang="en-US"/>
        </a:p>
      </dgm:t>
    </dgm:pt>
    <dgm:pt modelId="{97F24F54-9CD5-49B9-83AE-78C55C7C48C4}" type="sibTrans" cxnId="{1FB68EAC-8F71-48EB-8067-7FECD7106D6A}">
      <dgm:prSet/>
      <dgm:spPr/>
      <dgm:t>
        <a:bodyPr/>
        <a:lstStyle/>
        <a:p>
          <a:endParaRPr lang="zh-CN" altLang="en-US"/>
        </a:p>
      </dgm:t>
    </dgm:pt>
    <dgm:pt modelId="{AB1F96CB-D0B1-4838-9FCA-A7127ECE934B}" type="pres">
      <dgm:prSet presAssocID="{83F07A3F-6B38-4E35-B07D-C5D15FD62D90}" presName="linear" presStyleCnt="0">
        <dgm:presLayoutVars>
          <dgm:dir/>
          <dgm:animLvl val="lvl"/>
          <dgm:resizeHandles val="exact"/>
        </dgm:presLayoutVars>
      </dgm:prSet>
      <dgm:spPr/>
    </dgm:pt>
    <dgm:pt modelId="{E3942795-F903-4129-B7F1-D24FB946F698}" type="pres">
      <dgm:prSet presAssocID="{096A2BAF-574C-43CC-8544-F35A506EED16}" presName="parentLin" presStyleCnt="0"/>
      <dgm:spPr/>
    </dgm:pt>
    <dgm:pt modelId="{36A76D05-1969-40F8-93E1-074075F5D662}" type="pres">
      <dgm:prSet presAssocID="{096A2BAF-574C-43CC-8544-F35A506EED16}" presName="parentLeftMargin" presStyleLbl="node1" presStyleIdx="0" presStyleCnt="3"/>
      <dgm:spPr/>
    </dgm:pt>
    <dgm:pt modelId="{79AD186C-092C-44D4-B0E8-B969355E59C7}" type="pres">
      <dgm:prSet presAssocID="{096A2BAF-574C-43CC-8544-F35A506EED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39B421C-450B-474B-A891-38FA861092ED}" type="pres">
      <dgm:prSet presAssocID="{096A2BAF-574C-43CC-8544-F35A506EED16}" presName="negativeSpace" presStyleCnt="0"/>
      <dgm:spPr/>
    </dgm:pt>
    <dgm:pt modelId="{3F7219BD-2359-4C9A-8194-28D86A863EEC}" type="pres">
      <dgm:prSet presAssocID="{096A2BAF-574C-43CC-8544-F35A506EED16}" presName="childText" presStyleLbl="conFgAcc1" presStyleIdx="0" presStyleCnt="3">
        <dgm:presLayoutVars>
          <dgm:bulletEnabled val="1"/>
        </dgm:presLayoutVars>
      </dgm:prSet>
      <dgm:spPr/>
    </dgm:pt>
    <dgm:pt modelId="{481B425B-D4FB-49B0-A640-1EC73DC5B936}" type="pres">
      <dgm:prSet presAssocID="{5FB2636B-6900-4817-957F-B412A9C113D0}" presName="spaceBetweenRectangles" presStyleCnt="0"/>
      <dgm:spPr/>
    </dgm:pt>
    <dgm:pt modelId="{95C6309B-6ADB-4051-8C91-00955840E271}" type="pres">
      <dgm:prSet presAssocID="{66DCF8AE-390C-4F37-B8CD-209EC93B856A}" presName="parentLin" presStyleCnt="0"/>
      <dgm:spPr/>
    </dgm:pt>
    <dgm:pt modelId="{DC5AC61E-8BAD-401C-AB84-AF2CA8256230}" type="pres">
      <dgm:prSet presAssocID="{66DCF8AE-390C-4F37-B8CD-209EC93B856A}" presName="parentLeftMargin" presStyleLbl="node1" presStyleIdx="0" presStyleCnt="3"/>
      <dgm:spPr/>
    </dgm:pt>
    <dgm:pt modelId="{9CA8BA4C-C269-42C6-B276-DC19AC2407E0}" type="pres">
      <dgm:prSet presAssocID="{66DCF8AE-390C-4F37-B8CD-209EC93B856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ED773E0-01F9-482A-B18E-B7E983BD318A}" type="pres">
      <dgm:prSet presAssocID="{66DCF8AE-390C-4F37-B8CD-209EC93B856A}" presName="negativeSpace" presStyleCnt="0"/>
      <dgm:spPr/>
    </dgm:pt>
    <dgm:pt modelId="{32DAB620-46F6-4939-B65B-94A78470BA33}" type="pres">
      <dgm:prSet presAssocID="{66DCF8AE-390C-4F37-B8CD-209EC93B856A}" presName="childText" presStyleLbl="conFgAcc1" presStyleIdx="1" presStyleCnt="3">
        <dgm:presLayoutVars>
          <dgm:bulletEnabled val="1"/>
        </dgm:presLayoutVars>
      </dgm:prSet>
      <dgm:spPr/>
    </dgm:pt>
    <dgm:pt modelId="{E240DF2E-5BB3-428B-A555-4DDDB9A583AF}" type="pres">
      <dgm:prSet presAssocID="{807072E8-C073-4DE7-9A42-17C39AEB0FEF}" presName="spaceBetweenRectangles" presStyleCnt="0"/>
      <dgm:spPr/>
    </dgm:pt>
    <dgm:pt modelId="{65672D2D-A8D5-4F78-8018-3846A1BB9372}" type="pres">
      <dgm:prSet presAssocID="{754098B1-3AC1-4E40-B667-365A38A131FD}" presName="parentLin" presStyleCnt="0"/>
      <dgm:spPr/>
    </dgm:pt>
    <dgm:pt modelId="{E0BB5291-42ED-4065-9734-6B486A34363A}" type="pres">
      <dgm:prSet presAssocID="{754098B1-3AC1-4E40-B667-365A38A131FD}" presName="parentLeftMargin" presStyleLbl="node1" presStyleIdx="1" presStyleCnt="3"/>
      <dgm:spPr/>
    </dgm:pt>
    <dgm:pt modelId="{99494AFC-E4D8-4941-B8ED-0C8A7528DD6F}" type="pres">
      <dgm:prSet presAssocID="{754098B1-3AC1-4E40-B667-365A38A131F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E3C419B-BC59-47EB-86E8-F346409884BC}" type="pres">
      <dgm:prSet presAssocID="{754098B1-3AC1-4E40-B667-365A38A131FD}" presName="negativeSpace" presStyleCnt="0"/>
      <dgm:spPr/>
    </dgm:pt>
    <dgm:pt modelId="{C1F32880-E08B-4A09-B68B-11EF5123B147}" type="pres">
      <dgm:prSet presAssocID="{754098B1-3AC1-4E40-B667-365A38A131F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B7D0B02-E6B7-4384-BBE5-5617161DCFBD}" type="presOf" srcId="{754098B1-3AC1-4E40-B667-365A38A131FD}" destId="{E0BB5291-42ED-4065-9734-6B486A34363A}" srcOrd="0" destOrd="0" presId="urn:microsoft.com/office/officeart/2005/8/layout/list1"/>
    <dgm:cxn modelId="{B11B690C-DD53-4470-88A4-185791F2CDE4}" type="presOf" srcId="{4E903855-45BE-4DCA-BB5A-9C3089C5DF6F}" destId="{C1F32880-E08B-4A09-B68B-11EF5123B147}" srcOrd="0" destOrd="0" presId="urn:microsoft.com/office/officeart/2005/8/layout/list1"/>
    <dgm:cxn modelId="{3CBE9E14-A9E8-44DD-B5C0-59862D078B81}" type="presOf" srcId="{66DCF8AE-390C-4F37-B8CD-209EC93B856A}" destId="{9CA8BA4C-C269-42C6-B276-DC19AC2407E0}" srcOrd="1" destOrd="0" presId="urn:microsoft.com/office/officeart/2005/8/layout/list1"/>
    <dgm:cxn modelId="{787CDB1B-6B66-42A9-842E-62B666B408E6}" srcId="{66DCF8AE-390C-4F37-B8CD-209EC93B856A}" destId="{71ECFF4A-8989-44C0-B787-8AD9C55087A7}" srcOrd="2" destOrd="0" parTransId="{44833FB8-5D76-4D49-8734-DCF989898FA8}" sibTransId="{C97BF359-9644-48B0-8C42-4B409E61ACC5}"/>
    <dgm:cxn modelId="{39051E25-1793-41A1-B507-94DAA6834944}" type="presOf" srcId="{FABCA3B8-8F3D-4828-80A0-E7D9654B9975}" destId="{32DAB620-46F6-4939-B65B-94A78470BA33}" srcOrd="0" destOrd="1" presId="urn:microsoft.com/office/officeart/2005/8/layout/list1"/>
    <dgm:cxn modelId="{47E40331-4122-4DCE-AD91-2A381D37C84E}" srcId="{66DCF8AE-390C-4F37-B8CD-209EC93B856A}" destId="{FABCA3B8-8F3D-4828-80A0-E7D9654B9975}" srcOrd="1" destOrd="0" parTransId="{F2520D11-FD96-4504-BECC-C288330E2487}" sibTransId="{B706D9C7-8313-48F4-B15A-70E8FEBC6829}"/>
    <dgm:cxn modelId="{EBFA9A41-BE78-43B6-9589-52BE97C2067A}" type="presOf" srcId="{43E4CCD7-44B9-43A2-957B-F4D81B44DDEB}" destId="{C1F32880-E08B-4A09-B68B-11EF5123B147}" srcOrd="0" destOrd="1" presId="urn:microsoft.com/office/officeart/2005/8/layout/list1"/>
    <dgm:cxn modelId="{9BE9646B-6CE7-4A4A-B842-AC8A9A46FE7C}" type="presOf" srcId="{74FA1C87-4BE7-495A-8106-ABEC2B81A4F4}" destId="{3F7219BD-2359-4C9A-8194-28D86A863EEC}" srcOrd="0" destOrd="0" presId="urn:microsoft.com/office/officeart/2005/8/layout/list1"/>
    <dgm:cxn modelId="{BD1C8B79-B56B-4E23-B961-36A17CBCD315}" type="presOf" srcId="{096A2BAF-574C-43CC-8544-F35A506EED16}" destId="{79AD186C-092C-44D4-B0E8-B969355E59C7}" srcOrd="1" destOrd="0" presId="urn:microsoft.com/office/officeart/2005/8/layout/list1"/>
    <dgm:cxn modelId="{4B2ADB5A-B52D-4594-8FB6-5DEE98B83411}" srcId="{754098B1-3AC1-4E40-B667-365A38A131FD}" destId="{4E903855-45BE-4DCA-BB5A-9C3089C5DF6F}" srcOrd="0" destOrd="0" parTransId="{E1A2BC6C-1B11-48AA-8ECC-4CD05A8A191E}" sibTransId="{DA9EC5BC-B626-4C20-8DC4-2900BF7921F7}"/>
    <dgm:cxn modelId="{D8CCE695-A359-4D58-AECF-603D3F6D39F7}" srcId="{83F07A3F-6B38-4E35-B07D-C5D15FD62D90}" destId="{66DCF8AE-390C-4F37-B8CD-209EC93B856A}" srcOrd="1" destOrd="0" parTransId="{C7AC63A1-F294-4DB6-8661-E200F86149BE}" sibTransId="{807072E8-C073-4DE7-9A42-17C39AEB0FEF}"/>
    <dgm:cxn modelId="{D047FE9A-B86C-4058-81D1-98FBF9E0CE39}" type="presOf" srcId="{66DCF8AE-390C-4F37-B8CD-209EC93B856A}" destId="{DC5AC61E-8BAD-401C-AB84-AF2CA8256230}" srcOrd="0" destOrd="0" presId="urn:microsoft.com/office/officeart/2005/8/layout/list1"/>
    <dgm:cxn modelId="{C706249C-360C-4C26-960F-853A2898BEF8}" srcId="{83F07A3F-6B38-4E35-B07D-C5D15FD62D90}" destId="{754098B1-3AC1-4E40-B667-365A38A131FD}" srcOrd="2" destOrd="0" parTransId="{7122E502-E3EE-4FA7-8780-58C9CE3E6D3A}" sibTransId="{55A9F245-8D91-4D2A-AEE9-F14B0A68519A}"/>
    <dgm:cxn modelId="{521E81AC-901E-4F0A-B26D-EE14855FF540}" type="presOf" srcId="{754098B1-3AC1-4E40-B667-365A38A131FD}" destId="{99494AFC-E4D8-4941-B8ED-0C8A7528DD6F}" srcOrd="1" destOrd="0" presId="urn:microsoft.com/office/officeart/2005/8/layout/list1"/>
    <dgm:cxn modelId="{1FB68EAC-8F71-48EB-8067-7FECD7106D6A}" srcId="{754098B1-3AC1-4E40-B667-365A38A131FD}" destId="{43E4CCD7-44B9-43A2-957B-F4D81B44DDEB}" srcOrd="1" destOrd="0" parTransId="{5703D026-6F72-4BDD-9F1B-3C835F016979}" sibTransId="{97F24F54-9CD5-49B9-83AE-78C55C7C48C4}"/>
    <dgm:cxn modelId="{B94894B3-2039-4A51-BBB3-0F589F9C4719}" type="presOf" srcId="{59358927-AC01-4C39-A8D0-AB8091F424E9}" destId="{32DAB620-46F6-4939-B65B-94A78470BA33}" srcOrd="0" destOrd="0" presId="urn:microsoft.com/office/officeart/2005/8/layout/list1"/>
    <dgm:cxn modelId="{883265B6-1094-4ABF-B227-5A2F81EA1F90}" type="presOf" srcId="{83F07A3F-6B38-4E35-B07D-C5D15FD62D90}" destId="{AB1F96CB-D0B1-4838-9FCA-A7127ECE934B}" srcOrd="0" destOrd="0" presId="urn:microsoft.com/office/officeart/2005/8/layout/list1"/>
    <dgm:cxn modelId="{5BA0D5B6-AB6E-42C4-9583-E65FF1FE3AC4}" srcId="{096A2BAF-574C-43CC-8544-F35A506EED16}" destId="{74FA1C87-4BE7-495A-8106-ABEC2B81A4F4}" srcOrd="0" destOrd="0" parTransId="{1B6AC5C8-B58A-494D-A7A9-1C3E35B22C52}" sibTransId="{0E367380-DEBE-4721-83BA-EFD95AA9BBA3}"/>
    <dgm:cxn modelId="{803E14BF-A29F-478D-B54E-BD0C640EE616}" srcId="{66DCF8AE-390C-4F37-B8CD-209EC93B856A}" destId="{59358927-AC01-4C39-A8D0-AB8091F424E9}" srcOrd="0" destOrd="0" parTransId="{08A8237E-0679-4061-B313-842033F94CC2}" sibTransId="{1FE12F93-1AAA-4A4F-A901-217F12D0C029}"/>
    <dgm:cxn modelId="{0435E6CB-BE5E-4D1F-83BD-1CF92E216111}" srcId="{096A2BAF-574C-43CC-8544-F35A506EED16}" destId="{7F73CB94-C8E3-4008-8A39-03215FB9744A}" srcOrd="1" destOrd="0" parTransId="{15D05E09-D651-4AD4-9B31-933F59F8B0F3}" sibTransId="{F27737D6-7591-4B1D-8112-B506D0E4AB48}"/>
    <dgm:cxn modelId="{1DB0A7CF-8E8E-4600-886F-B9588C892201}" srcId="{83F07A3F-6B38-4E35-B07D-C5D15FD62D90}" destId="{096A2BAF-574C-43CC-8544-F35A506EED16}" srcOrd="0" destOrd="0" parTransId="{B21D7196-C138-41F7-891A-8A04762C4BEE}" sibTransId="{5FB2636B-6900-4817-957F-B412A9C113D0}"/>
    <dgm:cxn modelId="{2DD845D6-5556-44AB-8691-00F28D9FD1C6}" type="presOf" srcId="{096A2BAF-574C-43CC-8544-F35A506EED16}" destId="{36A76D05-1969-40F8-93E1-074075F5D662}" srcOrd="0" destOrd="0" presId="urn:microsoft.com/office/officeart/2005/8/layout/list1"/>
    <dgm:cxn modelId="{DF413ADD-738C-4AED-97EE-19E7B66771E4}" type="presOf" srcId="{71ECFF4A-8989-44C0-B787-8AD9C55087A7}" destId="{32DAB620-46F6-4939-B65B-94A78470BA33}" srcOrd="0" destOrd="2" presId="urn:microsoft.com/office/officeart/2005/8/layout/list1"/>
    <dgm:cxn modelId="{39A842E0-B202-4D53-BE58-75590063034C}" type="presOf" srcId="{7F73CB94-C8E3-4008-8A39-03215FB9744A}" destId="{3F7219BD-2359-4C9A-8194-28D86A863EEC}" srcOrd="0" destOrd="1" presId="urn:microsoft.com/office/officeart/2005/8/layout/list1"/>
    <dgm:cxn modelId="{B14559BD-361C-4B03-8CBB-A2F74C64A0F2}" type="presParOf" srcId="{AB1F96CB-D0B1-4838-9FCA-A7127ECE934B}" destId="{E3942795-F903-4129-B7F1-D24FB946F698}" srcOrd="0" destOrd="0" presId="urn:microsoft.com/office/officeart/2005/8/layout/list1"/>
    <dgm:cxn modelId="{9803BF1C-2751-47DF-A455-844546C69F88}" type="presParOf" srcId="{E3942795-F903-4129-B7F1-D24FB946F698}" destId="{36A76D05-1969-40F8-93E1-074075F5D662}" srcOrd="0" destOrd="0" presId="urn:microsoft.com/office/officeart/2005/8/layout/list1"/>
    <dgm:cxn modelId="{DA886BEF-D242-4B3C-ABDC-2E97D6968994}" type="presParOf" srcId="{E3942795-F903-4129-B7F1-D24FB946F698}" destId="{79AD186C-092C-44D4-B0E8-B969355E59C7}" srcOrd="1" destOrd="0" presId="urn:microsoft.com/office/officeart/2005/8/layout/list1"/>
    <dgm:cxn modelId="{7A4CF043-5C03-4297-B8AA-0606C589F043}" type="presParOf" srcId="{AB1F96CB-D0B1-4838-9FCA-A7127ECE934B}" destId="{E39B421C-450B-474B-A891-38FA861092ED}" srcOrd="1" destOrd="0" presId="urn:microsoft.com/office/officeart/2005/8/layout/list1"/>
    <dgm:cxn modelId="{663A0F1E-DD64-4DCC-90E1-3056534E61CD}" type="presParOf" srcId="{AB1F96CB-D0B1-4838-9FCA-A7127ECE934B}" destId="{3F7219BD-2359-4C9A-8194-28D86A863EEC}" srcOrd="2" destOrd="0" presId="urn:microsoft.com/office/officeart/2005/8/layout/list1"/>
    <dgm:cxn modelId="{FB555953-D9E7-4864-8FCB-795B411AD725}" type="presParOf" srcId="{AB1F96CB-D0B1-4838-9FCA-A7127ECE934B}" destId="{481B425B-D4FB-49B0-A640-1EC73DC5B936}" srcOrd="3" destOrd="0" presId="urn:microsoft.com/office/officeart/2005/8/layout/list1"/>
    <dgm:cxn modelId="{41678BEB-3E91-4711-8CA6-AAA95442981A}" type="presParOf" srcId="{AB1F96CB-D0B1-4838-9FCA-A7127ECE934B}" destId="{95C6309B-6ADB-4051-8C91-00955840E271}" srcOrd="4" destOrd="0" presId="urn:microsoft.com/office/officeart/2005/8/layout/list1"/>
    <dgm:cxn modelId="{08318CF3-2478-4C8E-8FC2-C51C2B956EC0}" type="presParOf" srcId="{95C6309B-6ADB-4051-8C91-00955840E271}" destId="{DC5AC61E-8BAD-401C-AB84-AF2CA8256230}" srcOrd="0" destOrd="0" presId="urn:microsoft.com/office/officeart/2005/8/layout/list1"/>
    <dgm:cxn modelId="{73B2ED14-4AFC-4846-9BB4-E35CD6F4FD41}" type="presParOf" srcId="{95C6309B-6ADB-4051-8C91-00955840E271}" destId="{9CA8BA4C-C269-42C6-B276-DC19AC2407E0}" srcOrd="1" destOrd="0" presId="urn:microsoft.com/office/officeart/2005/8/layout/list1"/>
    <dgm:cxn modelId="{15A485FA-2FB5-424E-B825-7C54B39D0ADD}" type="presParOf" srcId="{AB1F96CB-D0B1-4838-9FCA-A7127ECE934B}" destId="{1ED773E0-01F9-482A-B18E-B7E983BD318A}" srcOrd="5" destOrd="0" presId="urn:microsoft.com/office/officeart/2005/8/layout/list1"/>
    <dgm:cxn modelId="{EDEAFD0F-FAB7-4EF0-9C29-26D4FE36194D}" type="presParOf" srcId="{AB1F96CB-D0B1-4838-9FCA-A7127ECE934B}" destId="{32DAB620-46F6-4939-B65B-94A78470BA33}" srcOrd="6" destOrd="0" presId="urn:microsoft.com/office/officeart/2005/8/layout/list1"/>
    <dgm:cxn modelId="{DAC02B4E-3818-4BBB-9B71-775E59254568}" type="presParOf" srcId="{AB1F96CB-D0B1-4838-9FCA-A7127ECE934B}" destId="{E240DF2E-5BB3-428B-A555-4DDDB9A583AF}" srcOrd="7" destOrd="0" presId="urn:microsoft.com/office/officeart/2005/8/layout/list1"/>
    <dgm:cxn modelId="{1F914A4D-9544-4347-99ED-8A0790CD27D4}" type="presParOf" srcId="{AB1F96CB-D0B1-4838-9FCA-A7127ECE934B}" destId="{65672D2D-A8D5-4F78-8018-3846A1BB9372}" srcOrd="8" destOrd="0" presId="urn:microsoft.com/office/officeart/2005/8/layout/list1"/>
    <dgm:cxn modelId="{E749BC04-01C9-4ABE-A57E-40229EF2C7BB}" type="presParOf" srcId="{65672D2D-A8D5-4F78-8018-3846A1BB9372}" destId="{E0BB5291-42ED-4065-9734-6B486A34363A}" srcOrd="0" destOrd="0" presId="urn:microsoft.com/office/officeart/2005/8/layout/list1"/>
    <dgm:cxn modelId="{21B763C2-2286-4C6E-B81D-494BE03C8A1B}" type="presParOf" srcId="{65672D2D-A8D5-4F78-8018-3846A1BB9372}" destId="{99494AFC-E4D8-4941-B8ED-0C8A7528DD6F}" srcOrd="1" destOrd="0" presId="urn:microsoft.com/office/officeart/2005/8/layout/list1"/>
    <dgm:cxn modelId="{DB03B165-C4F4-4FAA-B558-2AC44D2109AF}" type="presParOf" srcId="{AB1F96CB-D0B1-4838-9FCA-A7127ECE934B}" destId="{0E3C419B-BC59-47EB-86E8-F346409884BC}" srcOrd="9" destOrd="0" presId="urn:microsoft.com/office/officeart/2005/8/layout/list1"/>
    <dgm:cxn modelId="{4CF8A623-26F4-42D8-8C29-DE26262077B4}" type="presParOf" srcId="{AB1F96CB-D0B1-4838-9FCA-A7127ECE934B}" destId="{C1F32880-E08B-4A09-B68B-11EF5123B14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55ACCE-6480-4B64-B809-B3B9D63FA847}" type="doc">
      <dgm:prSet loTypeId="urn:microsoft.com/office/officeart/2005/8/layout/bProcess3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21EC7B61-3128-4B3D-94F9-084C109FD11B}">
      <dgm:prSet/>
      <dgm:spPr/>
      <dgm:t>
        <a:bodyPr/>
        <a:lstStyle/>
        <a:p>
          <a:r>
            <a:rPr lang="en-US"/>
            <a:t>MP</a:t>
          </a:r>
          <a:r>
            <a:rPr lang="zh-CN"/>
            <a:t>神经元</a:t>
          </a:r>
        </a:p>
      </dgm:t>
    </dgm:pt>
    <dgm:pt modelId="{F2AC2715-F5CA-462C-B1E7-C2D9821EB99A}" type="parTrans" cxnId="{FBB59E00-3E57-4AD9-88BF-645EBD88FCC8}">
      <dgm:prSet/>
      <dgm:spPr/>
      <dgm:t>
        <a:bodyPr/>
        <a:lstStyle/>
        <a:p>
          <a:endParaRPr lang="zh-CN" altLang="en-US"/>
        </a:p>
      </dgm:t>
    </dgm:pt>
    <dgm:pt modelId="{A92F304F-9D67-4BB8-B8E0-9F463FA0B204}" type="sibTrans" cxnId="{FBB59E00-3E57-4AD9-88BF-645EBD88FCC8}">
      <dgm:prSet/>
      <dgm:spPr/>
      <dgm:t>
        <a:bodyPr/>
        <a:lstStyle/>
        <a:p>
          <a:endParaRPr lang="zh-CN" altLang="en-US"/>
        </a:p>
      </dgm:t>
    </dgm:pt>
    <dgm:pt modelId="{49D9A8EE-0222-40EE-B90A-FBDEDA8BA2FE}">
      <dgm:prSet/>
      <dgm:spPr/>
      <dgm:t>
        <a:bodyPr/>
        <a:lstStyle/>
        <a:p>
          <a:r>
            <a:rPr lang="zh-CN"/>
            <a:t>激活函数</a:t>
          </a:r>
        </a:p>
      </dgm:t>
    </dgm:pt>
    <dgm:pt modelId="{A924229B-55A2-4695-ACBC-3D13CDD40288}" type="parTrans" cxnId="{2D3C7FCF-3B12-4BBD-B4EE-7664D7B1EAA7}">
      <dgm:prSet/>
      <dgm:spPr/>
      <dgm:t>
        <a:bodyPr/>
        <a:lstStyle/>
        <a:p>
          <a:endParaRPr lang="zh-CN" altLang="en-US"/>
        </a:p>
      </dgm:t>
    </dgm:pt>
    <dgm:pt modelId="{18397F43-0FD9-4C96-A555-19A162B9F8C0}" type="sibTrans" cxnId="{2D3C7FCF-3B12-4BBD-B4EE-7664D7B1EAA7}">
      <dgm:prSet/>
      <dgm:spPr/>
      <dgm:t>
        <a:bodyPr/>
        <a:lstStyle/>
        <a:p>
          <a:endParaRPr lang="zh-CN" altLang="en-US"/>
        </a:p>
      </dgm:t>
    </dgm:pt>
    <dgm:pt modelId="{DC0C2E8B-4FE7-44B8-99D2-39C224D70D01}">
      <dgm:prSet/>
      <dgm:spPr/>
      <dgm:t>
        <a:bodyPr/>
        <a:lstStyle/>
        <a:p>
          <a:r>
            <a:rPr lang="zh-CN"/>
            <a:t>神经元的计算过程</a:t>
          </a:r>
        </a:p>
      </dgm:t>
    </dgm:pt>
    <dgm:pt modelId="{8A8BDCD7-0451-487D-888C-74F550C1E012}" type="parTrans" cxnId="{2F552A3B-1F65-4B54-B573-B2AF2257024D}">
      <dgm:prSet/>
      <dgm:spPr/>
      <dgm:t>
        <a:bodyPr/>
        <a:lstStyle/>
        <a:p>
          <a:endParaRPr lang="zh-CN" altLang="en-US"/>
        </a:p>
      </dgm:t>
    </dgm:pt>
    <dgm:pt modelId="{C20FE153-67E4-4CCC-B033-4F6384D87B30}" type="sibTrans" cxnId="{2F552A3B-1F65-4B54-B573-B2AF2257024D}">
      <dgm:prSet/>
      <dgm:spPr/>
      <dgm:t>
        <a:bodyPr/>
        <a:lstStyle/>
        <a:p>
          <a:endParaRPr lang="zh-CN" altLang="en-US"/>
        </a:p>
      </dgm:t>
    </dgm:pt>
    <dgm:pt modelId="{1311D9D8-11C4-47E1-B12B-B6DEEB88BE23}">
      <dgm:prSet/>
      <dgm:spPr/>
      <dgm:t>
        <a:bodyPr/>
        <a:lstStyle/>
        <a:p>
          <a:r>
            <a:rPr lang="zh-CN"/>
            <a:t>全连接网络</a:t>
          </a:r>
        </a:p>
      </dgm:t>
    </dgm:pt>
    <dgm:pt modelId="{933F7CF5-2034-43AC-BAFE-05D28B38416E}" type="parTrans" cxnId="{3CCBD4DC-9E3F-4D97-8125-E8F63128F77C}">
      <dgm:prSet/>
      <dgm:spPr/>
      <dgm:t>
        <a:bodyPr/>
        <a:lstStyle/>
        <a:p>
          <a:endParaRPr lang="zh-CN" altLang="en-US"/>
        </a:p>
      </dgm:t>
    </dgm:pt>
    <dgm:pt modelId="{E2DE09E4-F9B5-41AB-A3F5-C3A2C23D47EE}" type="sibTrans" cxnId="{3CCBD4DC-9E3F-4D97-8125-E8F63128F77C}">
      <dgm:prSet/>
      <dgm:spPr/>
      <dgm:t>
        <a:bodyPr/>
        <a:lstStyle/>
        <a:p>
          <a:endParaRPr lang="zh-CN" altLang="en-US"/>
        </a:p>
      </dgm:t>
    </dgm:pt>
    <dgm:pt modelId="{CA47D5EE-4328-4E8C-9678-095F5AE197F3}">
      <dgm:prSet/>
      <dgm:spPr/>
      <dgm:t>
        <a:bodyPr/>
        <a:lstStyle/>
        <a:p>
          <a:r>
            <a:rPr lang="zh-CN"/>
            <a:t>全连接神经网络的参数求解方法</a:t>
          </a:r>
        </a:p>
      </dgm:t>
    </dgm:pt>
    <dgm:pt modelId="{DA79E087-BB5D-4F0B-83DF-0051B92089F4}" type="parTrans" cxnId="{F701BB10-FF09-45EE-B88D-E89AE2C7AC36}">
      <dgm:prSet/>
      <dgm:spPr/>
      <dgm:t>
        <a:bodyPr/>
        <a:lstStyle/>
        <a:p>
          <a:endParaRPr lang="zh-CN" altLang="en-US"/>
        </a:p>
      </dgm:t>
    </dgm:pt>
    <dgm:pt modelId="{D0FD003E-4E10-4609-8382-0984E503499E}" type="sibTrans" cxnId="{F701BB10-FF09-45EE-B88D-E89AE2C7AC36}">
      <dgm:prSet/>
      <dgm:spPr/>
      <dgm:t>
        <a:bodyPr/>
        <a:lstStyle/>
        <a:p>
          <a:endParaRPr lang="zh-CN" altLang="en-US"/>
        </a:p>
      </dgm:t>
    </dgm:pt>
    <dgm:pt modelId="{732CD6FE-F231-41E9-B73B-FA3EBB8B7BE9}">
      <dgm:prSet/>
      <dgm:spPr/>
      <dgm:t>
        <a:bodyPr/>
        <a:lstStyle/>
        <a:p>
          <a:r>
            <a:rPr lang="zh-CN"/>
            <a:t>全连接神经网络的缺点</a:t>
          </a:r>
        </a:p>
      </dgm:t>
    </dgm:pt>
    <dgm:pt modelId="{38B5F1B8-67EE-4416-A1ED-C6C62AC31DFB}" type="parTrans" cxnId="{B223E3DB-2220-49CD-948D-9AC80085F705}">
      <dgm:prSet/>
      <dgm:spPr/>
      <dgm:t>
        <a:bodyPr/>
        <a:lstStyle/>
        <a:p>
          <a:endParaRPr lang="zh-CN" altLang="en-US"/>
        </a:p>
      </dgm:t>
    </dgm:pt>
    <dgm:pt modelId="{C9B4D222-B1C9-4FCA-80F2-8FB37A9EF438}" type="sibTrans" cxnId="{B223E3DB-2220-49CD-948D-9AC80085F705}">
      <dgm:prSet/>
      <dgm:spPr/>
      <dgm:t>
        <a:bodyPr/>
        <a:lstStyle/>
        <a:p>
          <a:endParaRPr lang="zh-CN" altLang="en-US"/>
        </a:p>
      </dgm:t>
    </dgm:pt>
    <dgm:pt modelId="{DF351BB9-79DD-4F73-8A57-C509BF4E2721}">
      <dgm:prSet/>
      <dgm:spPr/>
      <dgm:t>
        <a:bodyPr/>
        <a:lstStyle/>
        <a:p>
          <a:r>
            <a:rPr lang="en-US"/>
            <a:t>CNN</a:t>
          </a:r>
          <a:r>
            <a:rPr lang="zh-CN"/>
            <a:t>对全连接神经网络的改进</a:t>
          </a:r>
        </a:p>
      </dgm:t>
    </dgm:pt>
    <dgm:pt modelId="{2245E3D2-6C7E-4802-BEF6-E7C002FEA7B7}" type="parTrans" cxnId="{41599360-69FA-4300-A278-178AFA9AF267}">
      <dgm:prSet/>
      <dgm:spPr/>
      <dgm:t>
        <a:bodyPr/>
        <a:lstStyle/>
        <a:p>
          <a:endParaRPr lang="zh-CN" altLang="en-US"/>
        </a:p>
      </dgm:t>
    </dgm:pt>
    <dgm:pt modelId="{3DC007C3-C7F9-4AFA-BC47-907A11AA8A82}" type="sibTrans" cxnId="{41599360-69FA-4300-A278-178AFA9AF267}">
      <dgm:prSet/>
      <dgm:spPr/>
      <dgm:t>
        <a:bodyPr/>
        <a:lstStyle/>
        <a:p>
          <a:endParaRPr lang="zh-CN" altLang="en-US"/>
        </a:p>
      </dgm:t>
    </dgm:pt>
    <dgm:pt modelId="{C4451A76-893F-4183-8165-C5FF1B9C4252}" type="pres">
      <dgm:prSet presAssocID="{4A55ACCE-6480-4B64-B809-B3B9D63FA847}" presName="Name0" presStyleCnt="0">
        <dgm:presLayoutVars>
          <dgm:dir/>
          <dgm:resizeHandles val="exact"/>
        </dgm:presLayoutVars>
      </dgm:prSet>
      <dgm:spPr/>
    </dgm:pt>
    <dgm:pt modelId="{37C3BCD3-A495-4E61-9AFB-80ED9A0682C2}" type="pres">
      <dgm:prSet presAssocID="{21EC7B61-3128-4B3D-94F9-084C109FD11B}" presName="node" presStyleLbl="node1" presStyleIdx="0" presStyleCnt="7">
        <dgm:presLayoutVars>
          <dgm:bulletEnabled val="1"/>
        </dgm:presLayoutVars>
      </dgm:prSet>
      <dgm:spPr/>
    </dgm:pt>
    <dgm:pt modelId="{F270E299-ABFA-4400-A9F4-8CEA23210A3E}" type="pres">
      <dgm:prSet presAssocID="{A92F304F-9D67-4BB8-B8E0-9F463FA0B204}" presName="sibTrans" presStyleLbl="sibTrans1D1" presStyleIdx="0" presStyleCnt="6"/>
      <dgm:spPr/>
    </dgm:pt>
    <dgm:pt modelId="{D72885C1-8859-4C6C-8500-E977C9185E3A}" type="pres">
      <dgm:prSet presAssocID="{A92F304F-9D67-4BB8-B8E0-9F463FA0B204}" presName="connectorText" presStyleLbl="sibTrans1D1" presStyleIdx="0" presStyleCnt="6"/>
      <dgm:spPr/>
    </dgm:pt>
    <dgm:pt modelId="{063F18AA-7F73-4DF1-A173-06E88AF5503B}" type="pres">
      <dgm:prSet presAssocID="{49D9A8EE-0222-40EE-B90A-FBDEDA8BA2FE}" presName="node" presStyleLbl="node1" presStyleIdx="1" presStyleCnt="7">
        <dgm:presLayoutVars>
          <dgm:bulletEnabled val="1"/>
        </dgm:presLayoutVars>
      </dgm:prSet>
      <dgm:spPr/>
    </dgm:pt>
    <dgm:pt modelId="{CF7D9DDB-5199-4D5F-91FD-99F74B21A147}" type="pres">
      <dgm:prSet presAssocID="{18397F43-0FD9-4C96-A555-19A162B9F8C0}" presName="sibTrans" presStyleLbl="sibTrans1D1" presStyleIdx="1" presStyleCnt="6"/>
      <dgm:spPr/>
    </dgm:pt>
    <dgm:pt modelId="{A2B4510B-F0AB-437D-89BD-A77FD0C20DE6}" type="pres">
      <dgm:prSet presAssocID="{18397F43-0FD9-4C96-A555-19A162B9F8C0}" presName="connectorText" presStyleLbl="sibTrans1D1" presStyleIdx="1" presStyleCnt="6"/>
      <dgm:spPr/>
    </dgm:pt>
    <dgm:pt modelId="{82D77322-04F2-4B3D-BD3A-3C51DC772974}" type="pres">
      <dgm:prSet presAssocID="{DC0C2E8B-4FE7-44B8-99D2-39C224D70D01}" presName="node" presStyleLbl="node1" presStyleIdx="2" presStyleCnt="7">
        <dgm:presLayoutVars>
          <dgm:bulletEnabled val="1"/>
        </dgm:presLayoutVars>
      </dgm:prSet>
      <dgm:spPr/>
    </dgm:pt>
    <dgm:pt modelId="{B2317078-9570-4099-BBC9-A4BACBB126AF}" type="pres">
      <dgm:prSet presAssocID="{C20FE153-67E4-4CCC-B033-4F6384D87B30}" presName="sibTrans" presStyleLbl="sibTrans1D1" presStyleIdx="2" presStyleCnt="6"/>
      <dgm:spPr/>
    </dgm:pt>
    <dgm:pt modelId="{94CE738E-3A67-4789-8A85-AFC4A6CA3443}" type="pres">
      <dgm:prSet presAssocID="{C20FE153-67E4-4CCC-B033-4F6384D87B30}" presName="connectorText" presStyleLbl="sibTrans1D1" presStyleIdx="2" presStyleCnt="6"/>
      <dgm:spPr/>
    </dgm:pt>
    <dgm:pt modelId="{CAEFBBB9-9FAC-41C3-9CDB-F83AF013EA72}" type="pres">
      <dgm:prSet presAssocID="{1311D9D8-11C4-47E1-B12B-B6DEEB88BE23}" presName="node" presStyleLbl="node1" presStyleIdx="3" presStyleCnt="7">
        <dgm:presLayoutVars>
          <dgm:bulletEnabled val="1"/>
        </dgm:presLayoutVars>
      </dgm:prSet>
      <dgm:spPr/>
    </dgm:pt>
    <dgm:pt modelId="{6248EF35-00A2-40FA-A17A-BBEDB9E54833}" type="pres">
      <dgm:prSet presAssocID="{E2DE09E4-F9B5-41AB-A3F5-C3A2C23D47EE}" presName="sibTrans" presStyleLbl="sibTrans1D1" presStyleIdx="3" presStyleCnt="6"/>
      <dgm:spPr/>
    </dgm:pt>
    <dgm:pt modelId="{19769811-0F82-4084-B3D4-E41E5F15B9FC}" type="pres">
      <dgm:prSet presAssocID="{E2DE09E4-F9B5-41AB-A3F5-C3A2C23D47EE}" presName="connectorText" presStyleLbl="sibTrans1D1" presStyleIdx="3" presStyleCnt="6"/>
      <dgm:spPr/>
    </dgm:pt>
    <dgm:pt modelId="{86762BB5-60FA-4E94-B659-EEE4689E31F8}" type="pres">
      <dgm:prSet presAssocID="{CA47D5EE-4328-4E8C-9678-095F5AE197F3}" presName="node" presStyleLbl="node1" presStyleIdx="4" presStyleCnt="7">
        <dgm:presLayoutVars>
          <dgm:bulletEnabled val="1"/>
        </dgm:presLayoutVars>
      </dgm:prSet>
      <dgm:spPr/>
    </dgm:pt>
    <dgm:pt modelId="{ACA7CD25-F441-403D-A17D-1EE6A4655A0D}" type="pres">
      <dgm:prSet presAssocID="{D0FD003E-4E10-4609-8382-0984E503499E}" presName="sibTrans" presStyleLbl="sibTrans1D1" presStyleIdx="4" presStyleCnt="6"/>
      <dgm:spPr/>
    </dgm:pt>
    <dgm:pt modelId="{CE0FA48D-0D8A-4A33-8707-5E00DDBEC774}" type="pres">
      <dgm:prSet presAssocID="{D0FD003E-4E10-4609-8382-0984E503499E}" presName="connectorText" presStyleLbl="sibTrans1D1" presStyleIdx="4" presStyleCnt="6"/>
      <dgm:spPr/>
    </dgm:pt>
    <dgm:pt modelId="{76F4F396-2298-4DE9-BAA3-479B5B5FCCD7}" type="pres">
      <dgm:prSet presAssocID="{732CD6FE-F231-41E9-B73B-FA3EBB8B7BE9}" presName="node" presStyleLbl="node1" presStyleIdx="5" presStyleCnt="7">
        <dgm:presLayoutVars>
          <dgm:bulletEnabled val="1"/>
        </dgm:presLayoutVars>
      </dgm:prSet>
      <dgm:spPr/>
    </dgm:pt>
    <dgm:pt modelId="{8B6B2502-9256-44D4-B804-F5A724080B41}" type="pres">
      <dgm:prSet presAssocID="{C9B4D222-B1C9-4FCA-80F2-8FB37A9EF438}" presName="sibTrans" presStyleLbl="sibTrans1D1" presStyleIdx="5" presStyleCnt="6"/>
      <dgm:spPr/>
    </dgm:pt>
    <dgm:pt modelId="{2A2C96BE-1867-44C4-AC34-C98BEE5337D8}" type="pres">
      <dgm:prSet presAssocID="{C9B4D222-B1C9-4FCA-80F2-8FB37A9EF438}" presName="connectorText" presStyleLbl="sibTrans1D1" presStyleIdx="5" presStyleCnt="6"/>
      <dgm:spPr/>
    </dgm:pt>
    <dgm:pt modelId="{FC9D52B7-4B4D-4B2E-9606-BBE58DBCAA86}" type="pres">
      <dgm:prSet presAssocID="{DF351BB9-79DD-4F73-8A57-C509BF4E2721}" presName="node" presStyleLbl="node1" presStyleIdx="6" presStyleCnt="7">
        <dgm:presLayoutVars>
          <dgm:bulletEnabled val="1"/>
        </dgm:presLayoutVars>
      </dgm:prSet>
      <dgm:spPr/>
    </dgm:pt>
  </dgm:ptLst>
  <dgm:cxnLst>
    <dgm:cxn modelId="{FBB59E00-3E57-4AD9-88BF-645EBD88FCC8}" srcId="{4A55ACCE-6480-4B64-B809-B3B9D63FA847}" destId="{21EC7B61-3128-4B3D-94F9-084C109FD11B}" srcOrd="0" destOrd="0" parTransId="{F2AC2715-F5CA-462C-B1E7-C2D9821EB99A}" sibTransId="{A92F304F-9D67-4BB8-B8E0-9F463FA0B204}"/>
    <dgm:cxn modelId="{557D5A09-170E-41C5-A8C9-8572E3677022}" type="presOf" srcId="{C20FE153-67E4-4CCC-B033-4F6384D87B30}" destId="{94CE738E-3A67-4789-8A85-AFC4A6CA3443}" srcOrd="1" destOrd="0" presId="urn:microsoft.com/office/officeart/2005/8/layout/bProcess3"/>
    <dgm:cxn modelId="{F701BB10-FF09-45EE-B88D-E89AE2C7AC36}" srcId="{4A55ACCE-6480-4B64-B809-B3B9D63FA847}" destId="{CA47D5EE-4328-4E8C-9678-095F5AE197F3}" srcOrd="4" destOrd="0" parTransId="{DA79E087-BB5D-4F0B-83DF-0051B92089F4}" sibTransId="{D0FD003E-4E10-4609-8382-0984E503499E}"/>
    <dgm:cxn modelId="{78F4C81C-C198-452D-82DE-F96825F18C7C}" type="presOf" srcId="{18397F43-0FD9-4C96-A555-19A162B9F8C0}" destId="{CF7D9DDB-5199-4D5F-91FD-99F74B21A147}" srcOrd="0" destOrd="0" presId="urn:microsoft.com/office/officeart/2005/8/layout/bProcess3"/>
    <dgm:cxn modelId="{2525882F-4409-4C05-AE94-9E8CDED1F5AE}" type="presOf" srcId="{18397F43-0FD9-4C96-A555-19A162B9F8C0}" destId="{A2B4510B-F0AB-437D-89BD-A77FD0C20DE6}" srcOrd="1" destOrd="0" presId="urn:microsoft.com/office/officeart/2005/8/layout/bProcess3"/>
    <dgm:cxn modelId="{ED29D934-05F4-4EA6-82E4-9023BC0B66C7}" type="presOf" srcId="{D0FD003E-4E10-4609-8382-0984E503499E}" destId="{ACA7CD25-F441-403D-A17D-1EE6A4655A0D}" srcOrd="0" destOrd="0" presId="urn:microsoft.com/office/officeart/2005/8/layout/bProcess3"/>
    <dgm:cxn modelId="{2F552A3B-1F65-4B54-B573-B2AF2257024D}" srcId="{4A55ACCE-6480-4B64-B809-B3B9D63FA847}" destId="{DC0C2E8B-4FE7-44B8-99D2-39C224D70D01}" srcOrd="2" destOrd="0" parTransId="{8A8BDCD7-0451-487D-888C-74F550C1E012}" sibTransId="{C20FE153-67E4-4CCC-B033-4F6384D87B30}"/>
    <dgm:cxn modelId="{ED46385B-D953-47C5-BAE2-5EDACFD12F77}" type="presOf" srcId="{A92F304F-9D67-4BB8-B8E0-9F463FA0B204}" destId="{D72885C1-8859-4C6C-8500-E977C9185E3A}" srcOrd="1" destOrd="0" presId="urn:microsoft.com/office/officeart/2005/8/layout/bProcess3"/>
    <dgm:cxn modelId="{41599360-69FA-4300-A278-178AFA9AF267}" srcId="{4A55ACCE-6480-4B64-B809-B3B9D63FA847}" destId="{DF351BB9-79DD-4F73-8A57-C509BF4E2721}" srcOrd="6" destOrd="0" parTransId="{2245E3D2-6C7E-4802-BEF6-E7C002FEA7B7}" sibTransId="{3DC007C3-C7F9-4AFA-BC47-907A11AA8A82}"/>
    <dgm:cxn modelId="{62559960-6361-47CB-A6D1-A1B25F3F94ED}" type="presOf" srcId="{E2DE09E4-F9B5-41AB-A3F5-C3A2C23D47EE}" destId="{6248EF35-00A2-40FA-A17A-BBEDB9E54833}" srcOrd="0" destOrd="0" presId="urn:microsoft.com/office/officeart/2005/8/layout/bProcess3"/>
    <dgm:cxn modelId="{7214E160-9494-4B00-8528-0BDE1EC15FE1}" type="presOf" srcId="{49D9A8EE-0222-40EE-B90A-FBDEDA8BA2FE}" destId="{063F18AA-7F73-4DF1-A173-06E88AF5503B}" srcOrd="0" destOrd="0" presId="urn:microsoft.com/office/officeart/2005/8/layout/bProcess3"/>
    <dgm:cxn modelId="{431E3663-AEB1-401F-9C48-50E6E70D80BD}" type="presOf" srcId="{DC0C2E8B-4FE7-44B8-99D2-39C224D70D01}" destId="{82D77322-04F2-4B3D-BD3A-3C51DC772974}" srcOrd="0" destOrd="0" presId="urn:microsoft.com/office/officeart/2005/8/layout/bProcess3"/>
    <dgm:cxn modelId="{F0C36671-8E2C-4A60-946F-F70AB96BF764}" type="presOf" srcId="{C20FE153-67E4-4CCC-B033-4F6384D87B30}" destId="{B2317078-9570-4099-BBC9-A4BACBB126AF}" srcOrd="0" destOrd="0" presId="urn:microsoft.com/office/officeart/2005/8/layout/bProcess3"/>
    <dgm:cxn modelId="{19991754-9633-4167-86F6-CBFA2EF16E3E}" type="presOf" srcId="{21EC7B61-3128-4B3D-94F9-084C109FD11B}" destId="{37C3BCD3-A495-4E61-9AFB-80ED9A0682C2}" srcOrd="0" destOrd="0" presId="urn:microsoft.com/office/officeart/2005/8/layout/bProcess3"/>
    <dgm:cxn modelId="{87F92777-5D5F-4D68-A2A1-BB6A846E0143}" type="presOf" srcId="{DF351BB9-79DD-4F73-8A57-C509BF4E2721}" destId="{FC9D52B7-4B4D-4B2E-9606-BBE58DBCAA86}" srcOrd="0" destOrd="0" presId="urn:microsoft.com/office/officeart/2005/8/layout/bProcess3"/>
    <dgm:cxn modelId="{38BEC27C-F2AF-4443-B5C7-2494E51236C6}" type="presOf" srcId="{1311D9D8-11C4-47E1-B12B-B6DEEB88BE23}" destId="{CAEFBBB9-9FAC-41C3-9CDB-F83AF013EA72}" srcOrd="0" destOrd="0" presId="urn:microsoft.com/office/officeart/2005/8/layout/bProcess3"/>
    <dgm:cxn modelId="{5700B27F-64B5-46F5-B9AA-94B0F7EA68E6}" type="presOf" srcId="{C9B4D222-B1C9-4FCA-80F2-8FB37A9EF438}" destId="{8B6B2502-9256-44D4-B804-F5A724080B41}" srcOrd="0" destOrd="0" presId="urn:microsoft.com/office/officeart/2005/8/layout/bProcess3"/>
    <dgm:cxn modelId="{A960B382-EEC0-4C63-8EB5-26513177EDE5}" type="presOf" srcId="{A92F304F-9D67-4BB8-B8E0-9F463FA0B204}" destId="{F270E299-ABFA-4400-A9F4-8CEA23210A3E}" srcOrd="0" destOrd="0" presId="urn:microsoft.com/office/officeart/2005/8/layout/bProcess3"/>
    <dgm:cxn modelId="{47C089A5-845F-4D8C-84B7-8CE30CD0AF6E}" type="presOf" srcId="{C9B4D222-B1C9-4FCA-80F2-8FB37A9EF438}" destId="{2A2C96BE-1867-44C4-AC34-C98BEE5337D8}" srcOrd="1" destOrd="0" presId="urn:microsoft.com/office/officeart/2005/8/layout/bProcess3"/>
    <dgm:cxn modelId="{E5DBDDBC-31EF-4428-8216-0F9BD98AD815}" type="presOf" srcId="{E2DE09E4-F9B5-41AB-A3F5-C3A2C23D47EE}" destId="{19769811-0F82-4084-B3D4-E41E5F15B9FC}" srcOrd="1" destOrd="0" presId="urn:microsoft.com/office/officeart/2005/8/layout/bProcess3"/>
    <dgm:cxn modelId="{F6DEE2CA-7F18-416E-8BD2-D5DF254C959D}" type="presOf" srcId="{4A55ACCE-6480-4B64-B809-B3B9D63FA847}" destId="{C4451A76-893F-4183-8165-C5FF1B9C4252}" srcOrd="0" destOrd="0" presId="urn:microsoft.com/office/officeart/2005/8/layout/bProcess3"/>
    <dgm:cxn modelId="{2D3C7FCF-3B12-4BBD-B4EE-7664D7B1EAA7}" srcId="{4A55ACCE-6480-4B64-B809-B3B9D63FA847}" destId="{49D9A8EE-0222-40EE-B90A-FBDEDA8BA2FE}" srcOrd="1" destOrd="0" parTransId="{A924229B-55A2-4695-ACBC-3D13CDD40288}" sibTransId="{18397F43-0FD9-4C96-A555-19A162B9F8C0}"/>
    <dgm:cxn modelId="{B223E3DB-2220-49CD-948D-9AC80085F705}" srcId="{4A55ACCE-6480-4B64-B809-B3B9D63FA847}" destId="{732CD6FE-F231-41E9-B73B-FA3EBB8B7BE9}" srcOrd="5" destOrd="0" parTransId="{38B5F1B8-67EE-4416-A1ED-C6C62AC31DFB}" sibTransId="{C9B4D222-B1C9-4FCA-80F2-8FB37A9EF438}"/>
    <dgm:cxn modelId="{3CCBD4DC-9E3F-4D97-8125-E8F63128F77C}" srcId="{4A55ACCE-6480-4B64-B809-B3B9D63FA847}" destId="{1311D9D8-11C4-47E1-B12B-B6DEEB88BE23}" srcOrd="3" destOrd="0" parTransId="{933F7CF5-2034-43AC-BAFE-05D28B38416E}" sibTransId="{E2DE09E4-F9B5-41AB-A3F5-C3A2C23D47EE}"/>
    <dgm:cxn modelId="{965FA7DD-566B-4BBF-8099-AAEACD7A3C22}" type="presOf" srcId="{D0FD003E-4E10-4609-8382-0984E503499E}" destId="{CE0FA48D-0D8A-4A33-8707-5E00DDBEC774}" srcOrd="1" destOrd="0" presId="urn:microsoft.com/office/officeart/2005/8/layout/bProcess3"/>
    <dgm:cxn modelId="{C08094DF-F734-400C-ABEF-370ED6194AB0}" type="presOf" srcId="{732CD6FE-F231-41E9-B73B-FA3EBB8B7BE9}" destId="{76F4F396-2298-4DE9-BAA3-479B5B5FCCD7}" srcOrd="0" destOrd="0" presId="urn:microsoft.com/office/officeart/2005/8/layout/bProcess3"/>
    <dgm:cxn modelId="{A86331F8-9017-4EEB-A29A-B5204795C0BE}" type="presOf" srcId="{CA47D5EE-4328-4E8C-9678-095F5AE197F3}" destId="{86762BB5-60FA-4E94-B659-EEE4689E31F8}" srcOrd="0" destOrd="0" presId="urn:microsoft.com/office/officeart/2005/8/layout/bProcess3"/>
    <dgm:cxn modelId="{24E1266B-F7E9-4382-BDE7-D3786FC6D939}" type="presParOf" srcId="{C4451A76-893F-4183-8165-C5FF1B9C4252}" destId="{37C3BCD3-A495-4E61-9AFB-80ED9A0682C2}" srcOrd="0" destOrd="0" presId="urn:microsoft.com/office/officeart/2005/8/layout/bProcess3"/>
    <dgm:cxn modelId="{673F1757-7F66-40C2-BB90-00FDF35025D8}" type="presParOf" srcId="{C4451A76-893F-4183-8165-C5FF1B9C4252}" destId="{F270E299-ABFA-4400-A9F4-8CEA23210A3E}" srcOrd="1" destOrd="0" presId="urn:microsoft.com/office/officeart/2005/8/layout/bProcess3"/>
    <dgm:cxn modelId="{B108E5F2-27AB-4738-AB6B-40C565968B00}" type="presParOf" srcId="{F270E299-ABFA-4400-A9F4-8CEA23210A3E}" destId="{D72885C1-8859-4C6C-8500-E977C9185E3A}" srcOrd="0" destOrd="0" presId="urn:microsoft.com/office/officeart/2005/8/layout/bProcess3"/>
    <dgm:cxn modelId="{A145EA18-37D2-42F4-AB79-C88E27B26C42}" type="presParOf" srcId="{C4451A76-893F-4183-8165-C5FF1B9C4252}" destId="{063F18AA-7F73-4DF1-A173-06E88AF5503B}" srcOrd="2" destOrd="0" presId="urn:microsoft.com/office/officeart/2005/8/layout/bProcess3"/>
    <dgm:cxn modelId="{4FC680BD-7B8B-4E77-B7E4-7B29CD2AD12D}" type="presParOf" srcId="{C4451A76-893F-4183-8165-C5FF1B9C4252}" destId="{CF7D9DDB-5199-4D5F-91FD-99F74B21A147}" srcOrd="3" destOrd="0" presId="urn:microsoft.com/office/officeart/2005/8/layout/bProcess3"/>
    <dgm:cxn modelId="{C7743EBF-B820-492F-999D-BF69BCACC194}" type="presParOf" srcId="{CF7D9DDB-5199-4D5F-91FD-99F74B21A147}" destId="{A2B4510B-F0AB-437D-89BD-A77FD0C20DE6}" srcOrd="0" destOrd="0" presId="urn:microsoft.com/office/officeart/2005/8/layout/bProcess3"/>
    <dgm:cxn modelId="{D4D5CAB4-AB22-4A08-8A6B-7637A552DBBF}" type="presParOf" srcId="{C4451A76-893F-4183-8165-C5FF1B9C4252}" destId="{82D77322-04F2-4B3D-BD3A-3C51DC772974}" srcOrd="4" destOrd="0" presId="urn:microsoft.com/office/officeart/2005/8/layout/bProcess3"/>
    <dgm:cxn modelId="{EF4075D9-F55F-4F01-B1DC-90851D59779B}" type="presParOf" srcId="{C4451A76-893F-4183-8165-C5FF1B9C4252}" destId="{B2317078-9570-4099-BBC9-A4BACBB126AF}" srcOrd="5" destOrd="0" presId="urn:microsoft.com/office/officeart/2005/8/layout/bProcess3"/>
    <dgm:cxn modelId="{80F29D30-2055-4DF8-8965-E4C2EB21F151}" type="presParOf" srcId="{B2317078-9570-4099-BBC9-A4BACBB126AF}" destId="{94CE738E-3A67-4789-8A85-AFC4A6CA3443}" srcOrd="0" destOrd="0" presId="urn:microsoft.com/office/officeart/2005/8/layout/bProcess3"/>
    <dgm:cxn modelId="{8092B9EF-1CF1-436F-A6D0-9880A19C55E9}" type="presParOf" srcId="{C4451A76-893F-4183-8165-C5FF1B9C4252}" destId="{CAEFBBB9-9FAC-41C3-9CDB-F83AF013EA72}" srcOrd="6" destOrd="0" presId="urn:microsoft.com/office/officeart/2005/8/layout/bProcess3"/>
    <dgm:cxn modelId="{FD7FCE9E-A62D-4800-A9B7-4301A732A948}" type="presParOf" srcId="{C4451A76-893F-4183-8165-C5FF1B9C4252}" destId="{6248EF35-00A2-40FA-A17A-BBEDB9E54833}" srcOrd="7" destOrd="0" presId="urn:microsoft.com/office/officeart/2005/8/layout/bProcess3"/>
    <dgm:cxn modelId="{785471AE-38E9-4428-B997-2B766947B905}" type="presParOf" srcId="{6248EF35-00A2-40FA-A17A-BBEDB9E54833}" destId="{19769811-0F82-4084-B3D4-E41E5F15B9FC}" srcOrd="0" destOrd="0" presId="urn:microsoft.com/office/officeart/2005/8/layout/bProcess3"/>
    <dgm:cxn modelId="{6CFF090B-1BE5-4501-933D-9DFAE6B9C76B}" type="presParOf" srcId="{C4451A76-893F-4183-8165-C5FF1B9C4252}" destId="{86762BB5-60FA-4E94-B659-EEE4689E31F8}" srcOrd="8" destOrd="0" presId="urn:microsoft.com/office/officeart/2005/8/layout/bProcess3"/>
    <dgm:cxn modelId="{EA2ACCAB-CA9B-4210-BBC2-4310F5483C7E}" type="presParOf" srcId="{C4451A76-893F-4183-8165-C5FF1B9C4252}" destId="{ACA7CD25-F441-403D-A17D-1EE6A4655A0D}" srcOrd="9" destOrd="0" presId="urn:microsoft.com/office/officeart/2005/8/layout/bProcess3"/>
    <dgm:cxn modelId="{3EFA8496-AC8C-494F-922E-7E2F90083C8A}" type="presParOf" srcId="{ACA7CD25-F441-403D-A17D-1EE6A4655A0D}" destId="{CE0FA48D-0D8A-4A33-8707-5E00DDBEC774}" srcOrd="0" destOrd="0" presId="urn:microsoft.com/office/officeart/2005/8/layout/bProcess3"/>
    <dgm:cxn modelId="{7BB8A54C-4D7F-42BA-9A5C-19A90D85B835}" type="presParOf" srcId="{C4451A76-893F-4183-8165-C5FF1B9C4252}" destId="{76F4F396-2298-4DE9-BAA3-479B5B5FCCD7}" srcOrd="10" destOrd="0" presId="urn:microsoft.com/office/officeart/2005/8/layout/bProcess3"/>
    <dgm:cxn modelId="{7FCC6E8C-3846-453A-B099-DA4102828762}" type="presParOf" srcId="{C4451A76-893F-4183-8165-C5FF1B9C4252}" destId="{8B6B2502-9256-44D4-B804-F5A724080B41}" srcOrd="11" destOrd="0" presId="urn:microsoft.com/office/officeart/2005/8/layout/bProcess3"/>
    <dgm:cxn modelId="{3BDBCF06-63D1-4B56-80B3-D54A962308E0}" type="presParOf" srcId="{8B6B2502-9256-44D4-B804-F5A724080B41}" destId="{2A2C96BE-1867-44C4-AC34-C98BEE5337D8}" srcOrd="0" destOrd="0" presId="urn:microsoft.com/office/officeart/2005/8/layout/bProcess3"/>
    <dgm:cxn modelId="{EE3EA1F2-7ED3-4219-A336-E7EFD6D33E86}" type="presParOf" srcId="{C4451A76-893F-4183-8165-C5FF1B9C4252}" destId="{FC9D52B7-4B4D-4B2E-9606-BBE58DBCAA86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513C15-DB21-4C6E-9DFE-E840D7D201EF}" type="doc">
      <dgm:prSet loTypeId="urn:microsoft.com/office/officeart/2005/8/layout/process4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5AE8F5CB-C475-4FD1-8B9A-F2D4C4AA4F69}">
      <dgm:prSet/>
      <dgm:spPr/>
      <dgm:t>
        <a:bodyPr/>
        <a:lstStyle/>
        <a:p>
          <a:r>
            <a:rPr lang="zh-CN"/>
            <a:t>前向传播</a:t>
          </a:r>
        </a:p>
      </dgm:t>
    </dgm:pt>
    <dgm:pt modelId="{726B216D-1A86-4E84-86A8-92DCE74B269F}" type="parTrans" cxnId="{10654149-BC95-4627-AE81-49261D6E388E}">
      <dgm:prSet/>
      <dgm:spPr/>
      <dgm:t>
        <a:bodyPr/>
        <a:lstStyle/>
        <a:p>
          <a:endParaRPr lang="zh-CN" altLang="en-US"/>
        </a:p>
      </dgm:t>
    </dgm:pt>
    <dgm:pt modelId="{9E866451-1972-4AE9-9AFB-094E09030ADB}" type="sibTrans" cxnId="{10654149-BC95-4627-AE81-49261D6E388E}">
      <dgm:prSet/>
      <dgm:spPr/>
      <dgm:t>
        <a:bodyPr/>
        <a:lstStyle/>
        <a:p>
          <a:endParaRPr lang="zh-CN" altLang="en-US"/>
        </a:p>
      </dgm:t>
    </dgm:pt>
    <dgm:pt modelId="{F9EB86C1-A602-452D-8ACB-0EAC1B492732}">
      <dgm:prSet/>
      <dgm:spPr/>
      <dgm:t>
        <a:bodyPr/>
        <a:lstStyle/>
        <a:p>
          <a:r>
            <a:rPr lang="zh-CN"/>
            <a:t>定义损失函数</a:t>
          </a:r>
        </a:p>
      </dgm:t>
    </dgm:pt>
    <dgm:pt modelId="{106958BE-51A8-469F-AD4B-46265B6DDEFE}" type="parTrans" cxnId="{5B6A7ACF-A97C-4139-AAFA-CC26D9A41553}">
      <dgm:prSet/>
      <dgm:spPr/>
      <dgm:t>
        <a:bodyPr/>
        <a:lstStyle/>
        <a:p>
          <a:endParaRPr lang="zh-CN" altLang="en-US"/>
        </a:p>
      </dgm:t>
    </dgm:pt>
    <dgm:pt modelId="{2F7740B2-5803-4525-B146-28857CC6013B}" type="sibTrans" cxnId="{5B6A7ACF-A97C-4139-AAFA-CC26D9A41553}">
      <dgm:prSet/>
      <dgm:spPr/>
      <dgm:t>
        <a:bodyPr/>
        <a:lstStyle/>
        <a:p>
          <a:endParaRPr lang="zh-CN" altLang="en-US"/>
        </a:p>
      </dgm:t>
    </dgm:pt>
    <dgm:pt modelId="{CF11C4CD-03BB-40D7-A4C1-ED615D7D44F4}">
      <dgm:prSet/>
      <dgm:spPr/>
      <dgm:t>
        <a:bodyPr/>
        <a:lstStyle/>
        <a:p>
          <a:r>
            <a:rPr lang="zh-CN"/>
            <a:t>反向传播</a:t>
          </a:r>
        </a:p>
      </dgm:t>
    </dgm:pt>
    <dgm:pt modelId="{79648171-13DA-4E7D-A683-8D996DAAAAFF}" type="parTrans" cxnId="{03E23605-D909-4725-8FFF-A8F35225FFDD}">
      <dgm:prSet/>
      <dgm:spPr/>
      <dgm:t>
        <a:bodyPr/>
        <a:lstStyle/>
        <a:p>
          <a:endParaRPr lang="zh-CN" altLang="en-US"/>
        </a:p>
      </dgm:t>
    </dgm:pt>
    <dgm:pt modelId="{020ED6A9-D4F0-48B9-9788-2142050BB097}" type="sibTrans" cxnId="{03E23605-D909-4725-8FFF-A8F35225FFDD}">
      <dgm:prSet/>
      <dgm:spPr/>
      <dgm:t>
        <a:bodyPr/>
        <a:lstStyle/>
        <a:p>
          <a:endParaRPr lang="zh-CN" altLang="en-US"/>
        </a:p>
      </dgm:t>
    </dgm:pt>
    <dgm:pt modelId="{73841949-A66C-4B2E-A2FD-AD63C5EF2205}">
      <dgm:prSet/>
      <dgm:spPr/>
      <dgm:t>
        <a:bodyPr/>
        <a:lstStyle/>
        <a:p>
          <a:r>
            <a:rPr lang="zh-CN"/>
            <a:t>更新参数</a:t>
          </a:r>
        </a:p>
      </dgm:t>
    </dgm:pt>
    <dgm:pt modelId="{D380DE47-7B63-4A36-907E-8F2378D8ED86}" type="parTrans" cxnId="{DFB314D0-F2EE-4954-8CDA-6A73CB5567AC}">
      <dgm:prSet/>
      <dgm:spPr/>
      <dgm:t>
        <a:bodyPr/>
        <a:lstStyle/>
        <a:p>
          <a:endParaRPr lang="zh-CN" altLang="en-US"/>
        </a:p>
      </dgm:t>
    </dgm:pt>
    <dgm:pt modelId="{0C27F458-A236-4944-A0D2-4EAA12E7D07F}" type="sibTrans" cxnId="{DFB314D0-F2EE-4954-8CDA-6A73CB5567AC}">
      <dgm:prSet/>
      <dgm:spPr/>
      <dgm:t>
        <a:bodyPr/>
        <a:lstStyle/>
        <a:p>
          <a:endParaRPr lang="zh-CN" altLang="en-US"/>
        </a:p>
      </dgm:t>
    </dgm:pt>
    <dgm:pt modelId="{CA81C840-3042-4C5F-A9F6-EB816F6696DD}">
      <dgm:prSet/>
      <dgm:spPr/>
      <dgm:t>
        <a:bodyPr/>
        <a:lstStyle/>
        <a:p>
          <a:r>
            <a:rPr lang="zh-CN"/>
            <a:t>迭代至误差最小</a:t>
          </a:r>
        </a:p>
      </dgm:t>
    </dgm:pt>
    <dgm:pt modelId="{1C3938AC-4DB6-4F4D-8E22-B7DEE4FA43EC}" type="parTrans" cxnId="{D327DF7C-E356-4A87-9A07-1E87F17C79C1}">
      <dgm:prSet/>
      <dgm:spPr/>
      <dgm:t>
        <a:bodyPr/>
        <a:lstStyle/>
        <a:p>
          <a:endParaRPr lang="zh-CN" altLang="en-US"/>
        </a:p>
      </dgm:t>
    </dgm:pt>
    <dgm:pt modelId="{368206BF-AF6A-408B-A121-0729F39032AD}" type="sibTrans" cxnId="{D327DF7C-E356-4A87-9A07-1E87F17C79C1}">
      <dgm:prSet/>
      <dgm:spPr/>
      <dgm:t>
        <a:bodyPr/>
        <a:lstStyle/>
        <a:p>
          <a:endParaRPr lang="zh-CN" altLang="en-US"/>
        </a:p>
      </dgm:t>
    </dgm:pt>
    <dgm:pt modelId="{4437B613-429E-43B4-A2F0-30CFF2452532}" type="pres">
      <dgm:prSet presAssocID="{29513C15-DB21-4C6E-9DFE-E840D7D201EF}" presName="Name0" presStyleCnt="0">
        <dgm:presLayoutVars>
          <dgm:dir/>
          <dgm:animLvl val="lvl"/>
          <dgm:resizeHandles val="exact"/>
        </dgm:presLayoutVars>
      </dgm:prSet>
      <dgm:spPr/>
    </dgm:pt>
    <dgm:pt modelId="{67916760-FC0A-49D8-B727-47793EF745D2}" type="pres">
      <dgm:prSet presAssocID="{CA81C840-3042-4C5F-A9F6-EB816F6696DD}" presName="boxAndChildren" presStyleCnt="0"/>
      <dgm:spPr/>
    </dgm:pt>
    <dgm:pt modelId="{65DCFAB2-6C5B-4BDB-89CE-22062063AA4E}" type="pres">
      <dgm:prSet presAssocID="{CA81C840-3042-4C5F-A9F6-EB816F6696DD}" presName="parentTextBox" presStyleLbl="node1" presStyleIdx="0" presStyleCnt="5"/>
      <dgm:spPr/>
    </dgm:pt>
    <dgm:pt modelId="{B4725318-DA91-4940-A55D-8BE02D4DB64E}" type="pres">
      <dgm:prSet presAssocID="{0C27F458-A236-4944-A0D2-4EAA12E7D07F}" presName="sp" presStyleCnt="0"/>
      <dgm:spPr/>
    </dgm:pt>
    <dgm:pt modelId="{BDB14865-3A7E-450F-8DA5-AF19DFE58999}" type="pres">
      <dgm:prSet presAssocID="{73841949-A66C-4B2E-A2FD-AD63C5EF2205}" presName="arrowAndChildren" presStyleCnt="0"/>
      <dgm:spPr/>
    </dgm:pt>
    <dgm:pt modelId="{708EFB86-9BFB-41EA-B24D-6B56FA192BD7}" type="pres">
      <dgm:prSet presAssocID="{73841949-A66C-4B2E-A2FD-AD63C5EF2205}" presName="parentTextArrow" presStyleLbl="node1" presStyleIdx="1" presStyleCnt="5"/>
      <dgm:spPr/>
    </dgm:pt>
    <dgm:pt modelId="{71C092F3-A48A-4014-BEC7-C8066AC057FE}" type="pres">
      <dgm:prSet presAssocID="{020ED6A9-D4F0-48B9-9788-2142050BB097}" presName="sp" presStyleCnt="0"/>
      <dgm:spPr/>
    </dgm:pt>
    <dgm:pt modelId="{F26C2A11-093C-4A5E-8B1C-7AD68F597180}" type="pres">
      <dgm:prSet presAssocID="{CF11C4CD-03BB-40D7-A4C1-ED615D7D44F4}" presName="arrowAndChildren" presStyleCnt="0"/>
      <dgm:spPr/>
    </dgm:pt>
    <dgm:pt modelId="{44618007-B92F-413D-8AF7-160132856372}" type="pres">
      <dgm:prSet presAssocID="{CF11C4CD-03BB-40D7-A4C1-ED615D7D44F4}" presName="parentTextArrow" presStyleLbl="node1" presStyleIdx="2" presStyleCnt="5"/>
      <dgm:spPr/>
    </dgm:pt>
    <dgm:pt modelId="{E26FCB6D-748D-4A8F-B65C-DA7EDE35B4A8}" type="pres">
      <dgm:prSet presAssocID="{2F7740B2-5803-4525-B146-28857CC6013B}" presName="sp" presStyleCnt="0"/>
      <dgm:spPr/>
    </dgm:pt>
    <dgm:pt modelId="{FE4DF803-C1FE-40FD-B349-3CF3AA1469BC}" type="pres">
      <dgm:prSet presAssocID="{F9EB86C1-A602-452D-8ACB-0EAC1B492732}" presName="arrowAndChildren" presStyleCnt="0"/>
      <dgm:spPr/>
    </dgm:pt>
    <dgm:pt modelId="{9D65ED32-9D2A-4399-9698-AFECA7DD070B}" type="pres">
      <dgm:prSet presAssocID="{F9EB86C1-A602-452D-8ACB-0EAC1B492732}" presName="parentTextArrow" presStyleLbl="node1" presStyleIdx="3" presStyleCnt="5"/>
      <dgm:spPr/>
    </dgm:pt>
    <dgm:pt modelId="{BFAF02E4-BEF6-4D25-A428-2FDC92D6E55F}" type="pres">
      <dgm:prSet presAssocID="{9E866451-1972-4AE9-9AFB-094E09030ADB}" presName="sp" presStyleCnt="0"/>
      <dgm:spPr/>
    </dgm:pt>
    <dgm:pt modelId="{4A5C9487-9D7C-4327-B55C-73B01691490A}" type="pres">
      <dgm:prSet presAssocID="{5AE8F5CB-C475-4FD1-8B9A-F2D4C4AA4F69}" presName="arrowAndChildren" presStyleCnt="0"/>
      <dgm:spPr/>
    </dgm:pt>
    <dgm:pt modelId="{0B24CBA5-C21E-4F7D-AA99-D8B16A91AF4C}" type="pres">
      <dgm:prSet presAssocID="{5AE8F5CB-C475-4FD1-8B9A-F2D4C4AA4F69}" presName="parentTextArrow" presStyleLbl="node1" presStyleIdx="4" presStyleCnt="5"/>
      <dgm:spPr/>
    </dgm:pt>
  </dgm:ptLst>
  <dgm:cxnLst>
    <dgm:cxn modelId="{03E23605-D909-4725-8FFF-A8F35225FFDD}" srcId="{29513C15-DB21-4C6E-9DFE-E840D7D201EF}" destId="{CF11C4CD-03BB-40D7-A4C1-ED615D7D44F4}" srcOrd="2" destOrd="0" parTransId="{79648171-13DA-4E7D-A683-8D996DAAAAFF}" sibTransId="{020ED6A9-D4F0-48B9-9788-2142050BB097}"/>
    <dgm:cxn modelId="{8A411F10-49C4-4F98-ADC7-AD45D36379C0}" type="presOf" srcId="{CA81C840-3042-4C5F-A9F6-EB816F6696DD}" destId="{65DCFAB2-6C5B-4BDB-89CE-22062063AA4E}" srcOrd="0" destOrd="0" presId="urn:microsoft.com/office/officeart/2005/8/layout/process4"/>
    <dgm:cxn modelId="{D87AF825-EE88-4A10-A915-9FCF28B372EB}" type="presOf" srcId="{5AE8F5CB-C475-4FD1-8B9A-F2D4C4AA4F69}" destId="{0B24CBA5-C21E-4F7D-AA99-D8B16A91AF4C}" srcOrd="0" destOrd="0" presId="urn:microsoft.com/office/officeart/2005/8/layout/process4"/>
    <dgm:cxn modelId="{82AF1D3D-E688-44AB-970D-7F1F8C68C612}" type="presOf" srcId="{F9EB86C1-A602-452D-8ACB-0EAC1B492732}" destId="{9D65ED32-9D2A-4399-9698-AFECA7DD070B}" srcOrd="0" destOrd="0" presId="urn:microsoft.com/office/officeart/2005/8/layout/process4"/>
    <dgm:cxn modelId="{6E67EF64-1966-4239-BDBD-A1FE08AF1523}" type="presOf" srcId="{CF11C4CD-03BB-40D7-A4C1-ED615D7D44F4}" destId="{44618007-B92F-413D-8AF7-160132856372}" srcOrd="0" destOrd="0" presId="urn:microsoft.com/office/officeart/2005/8/layout/process4"/>
    <dgm:cxn modelId="{10654149-BC95-4627-AE81-49261D6E388E}" srcId="{29513C15-DB21-4C6E-9DFE-E840D7D201EF}" destId="{5AE8F5CB-C475-4FD1-8B9A-F2D4C4AA4F69}" srcOrd="0" destOrd="0" parTransId="{726B216D-1A86-4E84-86A8-92DCE74B269F}" sibTransId="{9E866451-1972-4AE9-9AFB-094E09030ADB}"/>
    <dgm:cxn modelId="{72E6E377-CBC8-49D4-87B3-5775BD337F85}" type="presOf" srcId="{73841949-A66C-4B2E-A2FD-AD63C5EF2205}" destId="{708EFB86-9BFB-41EA-B24D-6B56FA192BD7}" srcOrd="0" destOrd="0" presId="urn:microsoft.com/office/officeart/2005/8/layout/process4"/>
    <dgm:cxn modelId="{D327DF7C-E356-4A87-9A07-1E87F17C79C1}" srcId="{29513C15-DB21-4C6E-9DFE-E840D7D201EF}" destId="{CA81C840-3042-4C5F-A9F6-EB816F6696DD}" srcOrd="4" destOrd="0" parTransId="{1C3938AC-4DB6-4F4D-8E22-B7DEE4FA43EC}" sibTransId="{368206BF-AF6A-408B-A121-0729F39032AD}"/>
    <dgm:cxn modelId="{4329F4C7-CAF4-4101-A225-52E43B39B621}" type="presOf" srcId="{29513C15-DB21-4C6E-9DFE-E840D7D201EF}" destId="{4437B613-429E-43B4-A2F0-30CFF2452532}" srcOrd="0" destOrd="0" presId="urn:microsoft.com/office/officeart/2005/8/layout/process4"/>
    <dgm:cxn modelId="{5B6A7ACF-A97C-4139-AAFA-CC26D9A41553}" srcId="{29513C15-DB21-4C6E-9DFE-E840D7D201EF}" destId="{F9EB86C1-A602-452D-8ACB-0EAC1B492732}" srcOrd="1" destOrd="0" parTransId="{106958BE-51A8-469F-AD4B-46265B6DDEFE}" sibTransId="{2F7740B2-5803-4525-B146-28857CC6013B}"/>
    <dgm:cxn modelId="{DFB314D0-F2EE-4954-8CDA-6A73CB5567AC}" srcId="{29513C15-DB21-4C6E-9DFE-E840D7D201EF}" destId="{73841949-A66C-4B2E-A2FD-AD63C5EF2205}" srcOrd="3" destOrd="0" parTransId="{D380DE47-7B63-4A36-907E-8F2378D8ED86}" sibTransId="{0C27F458-A236-4944-A0D2-4EAA12E7D07F}"/>
    <dgm:cxn modelId="{F753E623-3F48-4507-BD98-7088BAC286D0}" type="presParOf" srcId="{4437B613-429E-43B4-A2F0-30CFF2452532}" destId="{67916760-FC0A-49D8-B727-47793EF745D2}" srcOrd="0" destOrd="0" presId="urn:microsoft.com/office/officeart/2005/8/layout/process4"/>
    <dgm:cxn modelId="{896DC397-239C-480B-A587-3109D26E65DA}" type="presParOf" srcId="{67916760-FC0A-49D8-B727-47793EF745D2}" destId="{65DCFAB2-6C5B-4BDB-89CE-22062063AA4E}" srcOrd="0" destOrd="0" presId="urn:microsoft.com/office/officeart/2005/8/layout/process4"/>
    <dgm:cxn modelId="{E494A65B-CB32-4D8C-91EB-1B61C9666764}" type="presParOf" srcId="{4437B613-429E-43B4-A2F0-30CFF2452532}" destId="{B4725318-DA91-4940-A55D-8BE02D4DB64E}" srcOrd="1" destOrd="0" presId="urn:microsoft.com/office/officeart/2005/8/layout/process4"/>
    <dgm:cxn modelId="{3BB4D683-ABF3-4297-8495-E306A16DC5FA}" type="presParOf" srcId="{4437B613-429E-43B4-A2F0-30CFF2452532}" destId="{BDB14865-3A7E-450F-8DA5-AF19DFE58999}" srcOrd="2" destOrd="0" presId="urn:microsoft.com/office/officeart/2005/8/layout/process4"/>
    <dgm:cxn modelId="{336D36F1-72AB-4728-90FE-B7359F34F3BA}" type="presParOf" srcId="{BDB14865-3A7E-450F-8DA5-AF19DFE58999}" destId="{708EFB86-9BFB-41EA-B24D-6B56FA192BD7}" srcOrd="0" destOrd="0" presId="urn:microsoft.com/office/officeart/2005/8/layout/process4"/>
    <dgm:cxn modelId="{3D8EC996-123D-48EC-BBFC-DFBCC2103E49}" type="presParOf" srcId="{4437B613-429E-43B4-A2F0-30CFF2452532}" destId="{71C092F3-A48A-4014-BEC7-C8066AC057FE}" srcOrd="3" destOrd="0" presId="urn:microsoft.com/office/officeart/2005/8/layout/process4"/>
    <dgm:cxn modelId="{9559CEA2-6477-4A9C-9311-6E004609CC83}" type="presParOf" srcId="{4437B613-429E-43B4-A2F0-30CFF2452532}" destId="{F26C2A11-093C-4A5E-8B1C-7AD68F597180}" srcOrd="4" destOrd="0" presId="urn:microsoft.com/office/officeart/2005/8/layout/process4"/>
    <dgm:cxn modelId="{499C7B1F-D6A5-487E-A4A8-00D94DB410D3}" type="presParOf" srcId="{F26C2A11-093C-4A5E-8B1C-7AD68F597180}" destId="{44618007-B92F-413D-8AF7-160132856372}" srcOrd="0" destOrd="0" presId="urn:microsoft.com/office/officeart/2005/8/layout/process4"/>
    <dgm:cxn modelId="{0FE76863-0600-4191-A3E3-F5B7003C8359}" type="presParOf" srcId="{4437B613-429E-43B4-A2F0-30CFF2452532}" destId="{E26FCB6D-748D-4A8F-B65C-DA7EDE35B4A8}" srcOrd="5" destOrd="0" presId="urn:microsoft.com/office/officeart/2005/8/layout/process4"/>
    <dgm:cxn modelId="{8D826B71-914E-4FD1-816B-4F7DE31EF2E3}" type="presParOf" srcId="{4437B613-429E-43B4-A2F0-30CFF2452532}" destId="{FE4DF803-C1FE-40FD-B349-3CF3AA1469BC}" srcOrd="6" destOrd="0" presId="urn:microsoft.com/office/officeart/2005/8/layout/process4"/>
    <dgm:cxn modelId="{F6B53F97-B003-423C-A942-A58039BC65B2}" type="presParOf" srcId="{FE4DF803-C1FE-40FD-B349-3CF3AA1469BC}" destId="{9D65ED32-9D2A-4399-9698-AFECA7DD070B}" srcOrd="0" destOrd="0" presId="urn:microsoft.com/office/officeart/2005/8/layout/process4"/>
    <dgm:cxn modelId="{0148A59C-A708-45D4-ADB7-DB96D1CA9E37}" type="presParOf" srcId="{4437B613-429E-43B4-A2F0-30CFF2452532}" destId="{BFAF02E4-BEF6-4D25-A428-2FDC92D6E55F}" srcOrd="7" destOrd="0" presId="urn:microsoft.com/office/officeart/2005/8/layout/process4"/>
    <dgm:cxn modelId="{F3C2458C-4DAB-4081-A8CC-2ED2B345C1BF}" type="presParOf" srcId="{4437B613-429E-43B4-A2F0-30CFF2452532}" destId="{4A5C9487-9D7C-4327-B55C-73B01691490A}" srcOrd="8" destOrd="0" presId="urn:microsoft.com/office/officeart/2005/8/layout/process4"/>
    <dgm:cxn modelId="{3ED54999-02C7-448E-820B-98E3F7B09381}" type="presParOf" srcId="{4A5C9487-9D7C-4327-B55C-73B01691490A}" destId="{0B24CBA5-C21E-4F7D-AA99-D8B16A91AF4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3D5368-0708-4165-9DDA-235A45BB2CFC}" type="doc">
      <dgm:prSet loTypeId="urn:microsoft.com/office/officeart/2005/8/layout/process4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93D6ADA0-72C2-4B6D-9777-36F06DAA47F8}">
      <dgm:prSet/>
      <dgm:spPr/>
      <dgm:t>
        <a:bodyPr/>
        <a:lstStyle/>
        <a:p>
          <a:r>
            <a:rPr lang="zh-CN" dirty="0"/>
            <a:t>局部连接与参数共享</a:t>
          </a:r>
        </a:p>
      </dgm:t>
    </dgm:pt>
    <dgm:pt modelId="{2E707D03-892A-4D79-A8EF-5099AFC22265}" type="parTrans" cxnId="{62D9C6AE-C418-4B4F-AAC8-C523DCE8C01F}">
      <dgm:prSet/>
      <dgm:spPr/>
      <dgm:t>
        <a:bodyPr/>
        <a:lstStyle/>
        <a:p>
          <a:endParaRPr lang="zh-CN" altLang="en-US"/>
        </a:p>
      </dgm:t>
    </dgm:pt>
    <dgm:pt modelId="{E819C403-0697-446C-A799-A8F77550602D}" type="sibTrans" cxnId="{62D9C6AE-C418-4B4F-AAC8-C523DCE8C01F}">
      <dgm:prSet/>
      <dgm:spPr/>
      <dgm:t>
        <a:bodyPr/>
        <a:lstStyle/>
        <a:p>
          <a:endParaRPr lang="zh-CN" altLang="en-US"/>
        </a:p>
      </dgm:t>
    </dgm:pt>
    <dgm:pt modelId="{25028CAD-B33F-48C9-BBA7-ADA3568E2AB4}">
      <dgm:prSet/>
      <dgm:spPr/>
      <dgm:t>
        <a:bodyPr/>
        <a:lstStyle/>
        <a:p>
          <a:r>
            <a:rPr lang="zh-CN"/>
            <a:t>批梯度下降与随机梯度下降</a:t>
          </a:r>
        </a:p>
      </dgm:t>
    </dgm:pt>
    <dgm:pt modelId="{1C67DFD0-81DB-4F11-BE8D-0865822B813D}" type="parTrans" cxnId="{F99D4ED3-0D78-4D8F-AAED-10EDFCA0B989}">
      <dgm:prSet/>
      <dgm:spPr/>
      <dgm:t>
        <a:bodyPr/>
        <a:lstStyle/>
        <a:p>
          <a:endParaRPr lang="zh-CN" altLang="en-US"/>
        </a:p>
      </dgm:t>
    </dgm:pt>
    <dgm:pt modelId="{CA2AC5F5-1436-4101-BFFA-F5C2111AFDF1}" type="sibTrans" cxnId="{F99D4ED3-0D78-4D8F-AAED-10EDFCA0B989}">
      <dgm:prSet/>
      <dgm:spPr/>
      <dgm:t>
        <a:bodyPr/>
        <a:lstStyle/>
        <a:p>
          <a:endParaRPr lang="zh-CN" altLang="en-US"/>
        </a:p>
      </dgm:t>
    </dgm:pt>
    <dgm:pt modelId="{5E62D014-764B-4646-91DD-79F80C7853B1}">
      <dgm:prSet/>
      <dgm:spPr/>
      <dgm:t>
        <a:bodyPr/>
        <a:lstStyle/>
        <a:p>
          <a:r>
            <a:rPr lang="en-US"/>
            <a:t>epoch</a:t>
          </a:r>
          <a:r>
            <a:rPr lang="zh-CN"/>
            <a:t>、</a:t>
          </a:r>
          <a:r>
            <a:rPr lang="en-US"/>
            <a:t>batch</a:t>
          </a:r>
          <a:r>
            <a:rPr lang="zh-CN"/>
            <a:t>和</a:t>
          </a:r>
          <a:r>
            <a:rPr lang="en-US"/>
            <a:t>iteration</a:t>
          </a:r>
          <a:endParaRPr lang="zh-CN"/>
        </a:p>
      </dgm:t>
    </dgm:pt>
    <dgm:pt modelId="{905E832D-BD32-4D12-9456-70AEEC5A827B}" type="parTrans" cxnId="{8BBB30C0-FFD5-4B94-B743-0023E49333F7}">
      <dgm:prSet/>
      <dgm:spPr/>
      <dgm:t>
        <a:bodyPr/>
        <a:lstStyle/>
        <a:p>
          <a:endParaRPr lang="zh-CN" altLang="en-US"/>
        </a:p>
      </dgm:t>
    </dgm:pt>
    <dgm:pt modelId="{A19FBB6C-E9A0-47A6-9576-E71D4CBD604C}" type="sibTrans" cxnId="{8BBB30C0-FFD5-4B94-B743-0023E49333F7}">
      <dgm:prSet/>
      <dgm:spPr/>
      <dgm:t>
        <a:bodyPr/>
        <a:lstStyle/>
        <a:p>
          <a:endParaRPr lang="zh-CN" altLang="en-US"/>
        </a:p>
      </dgm:t>
    </dgm:pt>
    <dgm:pt modelId="{BEF2DBB7-3C89-4F24-A5B0-F683B83968B9}">
      <dgm:prSet/>
      <dgm:spPr/>
      <dgm:t>
        <a:bodyPr/>
        <a:lstStyle/>
        <a:p>
          <a:r>
            <a:rPr lang="zh-CN"/>
            <a:t>交叉熵损失函数</a:t>
          </a:r>
        </a:p>
      </dgm:t>
    </dgm:pt>
    <dgm:pt modelId="{B24FCC5E-7CA1-4D0E-95B3-9495CC296404}" type="parTrans" cxnId="{7CC5BC45-6476-4188-A3FD-2D7450B11669}">
      <dgm:prSet/>
      <dgm:spPr/>
      <dgm:t>
        <a:bodyPr/>
        <a:lstStyle/>
        <a:p>
          <a:endParaRPr lang="zh-CN" altLang="en-US"/>
        </a:p>
      </dgm:t>
    </dgm:pt>
    <dgm:pt modelId="{3B539A37-87CA-498D-91C3-40D5BD59B76B}" type="sibTrans" cxnId="{7CC5BC45-6476-4188-A3FD-2D7450B11669}">
      <dgm:prSet/>
      <dgm:spPr/>
      <dgm:t>
        <a:bodyPr/>
        <a:lstStyle/>
        <a:p>
          <a:endParaRPr lang="zh-CN" altLang="en-US"/>
        </a:p>
      </dgm:t>
    </dgm:pt>
    <dgm:pt modelId="{C795B945-F58C-4FF1-A50A-F458157FF637}" type="pres">
      <dgm:prSet presAssocID="{B73D5368-0708-4165-9DDA-235A45BB2CFC}" presName="Name0" presStyleCnt="0">
        <dgm:presLayoutVars>
          <dgm:dir/>
          <dgm:animLvl val="lvl"/>
          <dgm:resizeHandles val="exact"/>
        </dgm:presLayoutVars>
      </dgm:prSet>
      <dgm:spPr/>
    </dgm:pt>
    <dgm:pt modelId="{B63FEBCE-25EB-4379-8BA9-C92179B559A9}" type="pres">
      <dgm:prSet presAssocID="{BEF2DBB7-3C89-4F24-A5B0-F683B83968B9}" presName="boxAndChildren" presStyleCnt="0"/>
      <dgm:spPr/>
    </dgm:pt>
    <dgm:pt modelId="{570E2449-122B-48A7-BF36-965DBCFEAF16}" type="pres">
      <dgm:prSet presAssocID="{BEF2DBB7-3C89-4F24-A5B0-F683B83968B9}" presName="parentTextBox" presStyleLbl="node1" presStyleIdx="0" presStyleCnt="4"/>
      <dgm:spPr/>
    </dgm:pt>
    <dgm:pt modelId="{D7ACC27C-57F4-46F9-9834-00DB3E94CB6C}" type="pres">
      <dgm:prSet presAssocID="{A19FBB6C-E9A0-47A6-9576-E71D4CBD604C}" presName="sp" presStyleCnt="0"/>
      <dgm:spPr/>
    </dgm:pt>
    <dgm:pt modelId="{5A7E6F6E-28D1-485B-B4A7-7663FC1AB251}" type="pres">
      <dgm:prSet presAssocID="{5E62D014-764B-4646-91DD-79F80C7853B1}" presName="arrowAndChildren" presStyleCnt="0"/>
      <dgm:spPr/>
    </dgm:pt>
    <dgm:pt modelId="{679BD85E-34FC-48F9-97BD-9B37022A9CE9}" type="pres">
      <dgm:prSet presAssocID="{5E62D014-764B-4646-91DD-79F80C7853B1}" presName="parentTextArrow" presStyleLbl="node1" presStyleIdx="1" presStyleCnt="4"/>
      <dgm:spPr/>
    </dgm:pt>
    <dgm:pt modelId="{B98288CC-805D-48C3-8350-6956FD2A6BC7}" type="pres">
      <dgm:prSet presAssocID="{CA2AC5F5-1436-4101-BFFA-F5C2111AFDF1}" presName="sp" presStyleCnt="0"/>
      <dgm:spPr/>
    </dgm:pt>
    <dgm:pt modelId="{FD47A0A8-852B-47E8-8C2C-8DB01626EFE1}" type="pres">
      <dgm:prSet presAssocID="{25028CAD-B33F-48C9-BBA7-ADA3568E2AB4}" presName="arrowAndChildren" presStyleCnt="0"/>
      <dgm:spPr/>
    </dgm:pt>
    <dgm:pt modelId="{4C3A5D4E-83F3-40CA-AD0A-2524A4AAF073}" type="pres">
      <dgm:prSet presAssocID="{25028CAD-B33F-48C9-BBA7-ADA3568E2AB4}" presName="parentTextArrow" presStyleLbl="node1" presStyleIdx="2" presStyleCnt="4"/>
      <dgm:spPr/>
    </dgm:pt>
    <dgm:pt modelId="{3617BD82-F667-46CE-B834-837BB2A18677}" type="pres">
      <dgm:prSet presAssocID="{E819C403-0697-446C-A799-A8F77550602D}" presName="sp" presStyleCnt="0"/>
      <dgm:spPr/>
    </dgm:pt>
    <dgm:pt modelId="{60CEC94A-3701-4C01-BAEF-EE37473A0EC3}" type="pres">
      <dgm:prSet presAssocID="{93D6ADA0-72C2-4B6D-9777-36F06DAA47F8}" presName="arrowAndChildren" presStyleCnt="0"/>
      <dgm:spPr/>
    </dgm:pt>
    <dgm:pt modelId="{578BF9B3-3AB4-4576-8C59-04D058E3640C}" type="pres">
      <dgm:prSet presAssocID="{93D6ADA0-72C2-4B6D-9777-36F06DAA47F8}" presName="parentTextArrow" presStyleLbl="node1" presStyleIdx="3" presStyleCnt="4"/>
      <dgm:spPr/>
    </dgm:pt>
  </dgm:ptLst>
  <dgm:cxnLst>
    <dgm:cxn modelId="{EF5B8C13-338A-4B23-BCA6-E128188386CD}" type="presOf" srcId="{BEF2DBB7-3C89-4F24-A5B0-F683B83968B9}" destId="{570E2449-122B-48A7-BF36-965DBCFEAF16}" srcOrd="0" destOrd="0" presId="urn:microsoft.com/office/officeart/2005/8/layout/process4"/>
    <dgm:cxn modelId="{7CC5BC45-6476-4188-A3FD-2D7450B11669}" srcId="{B73D5368-0708-4165-9DDA-235A45BB2CFC}" destId="{BEF2DBB7-3C89-4F24-A5B0-F683B83968B9}" srcOrd="3" destOrd="0" parTransId="{B24FCC5E-7CA1-4D0E-95B3-9495CC296404}" sibTransId="{3B539A37-87CA-498D-91C3-40D5BD59B76B}"/>
    <dgm:cxn modelId="{DAF02656-5A62-4B80-A4D8-E9F38F89A2B5}" type="presOf" srcId="{B73D5368-0708-4165-9DDA-235A45BB2CFC}" destId="{C795B945-F58C-4FF1-A50A-F458157FF637}" srcOrd="0" destOrd="0" presId="urn:microsoft.com/office/officeart/2005/8/layout/process4"/>
    <dgm:cxn modelId="{7010418D-45A7-4BBB-AA3C-2950172B1A76}" type="presOf" srcId="{93D6ADA0-72C2-4B6D-9777-36F06DAA47F8}" destId="{578BF9B3-3AB4-4576-8C59-04D058E3640C}" srcOrd="0" destOrd="0" presId="urn:microsoft.com/office/officeart/2005/8/layout/process4"/>
    <dgm:cxn modelId="{62D9C6AE-C418-4B4F-AAC8-C523DCE8C01F}" srcId="{B73D5368-0708-4165-9DDA-235A45BB2CFC}" destId="{93D6ADA0-72C2-4B6D-9777-36F06DAA47F8}" srcOrd="0" destOrd="0" parTransId="{2E707D03-892A-4D79-A8EF-5099AFC22265}" sibTransId="{E819C403-0697-446C-A799-A8F77550602D}"/>
    <dgm:cxn modelId="{8BBB30C0-FFD5-4B94-B743-0023E49333F7}" srcId="{B73D5368-0708-4165-9DDA-235A45BB2CFC}" destId="{5E62D014-764B-4646-91DD-79F80C7853B1}" srcOrd="2" destOrd="0" parTransId="{905E832D-BD32-4D12-9456-70AEEC5A827B}" sibTransId="{A19FBB6C-E9A0-47A6-9576-E71D4CBD604C}"/>
    <dgm:cxn modelId="{F99D4ED3-0D78-4D8F-AAED-10EDFCA0B989}" srcId="{B73D5368-0708-4165-9DDA-235A45BB2CFC}" destId="{25028CAD-B33F-48C9-BBA7-ADA3568E2AB4}" srcOrd="1" destOrd="0" parTransId="{1C67DFD0-81DB-4F11-BE8D-0865822B813D}" sibTransId="{CA2AC5F5-1436-4101-BFFA-F5C2111AFDF1}"/>
    <dgm:cxn modelId="{8A64ABDA-73A7-434F-A593-7EEEDEADCCAC}" type="presOf" srcId="{5E62D014-764B-4646-91DD-79F80C7853B1}" destId="{679BD85E-34FC-48F9-97BD-9B37022A9CE9}" srcOrd="0" destOrd="0" presId="urn:microsoft.com/office/officeart/2005/8/layout/process4"/>
    <dgm:cxn modelId="{07AAD1E3-06C5-491A-A187-B0CFD9BF170B}" type="presOf" srcId="{25028CAD-B33F-48C9-BBA7-ADA3568E2AB4}" destId="{4C3A5D4E-83F3-40CA-AD0A-2524A4AAF073}" srcOrd="0" destOrd="0" presId="urn:microsoft.com/office/officeart/2005/8/layout/process4"/>
    <dgm:cxn modelId="{20F14008-3B61-44C7-A1AD-6E68535656A8}" type="presParOf" srcId="{C795B945-F58C-4FF1-A50A-F458157FF637}" destId="{B63FEBCE-25EB-4379-8BA9-C92179B559A9}" srcOrd="0" destOrd="0" presId="urn:microsoft.com/office/officeart/2005/8/layout/process4"/>
    <dgm:cxn modelId="{4B127CFA-828B-444A-A077-A3E0C41DD27A}" type="presParOf" srcId="{B63FEBCE-25EB-4379-8BA9-C92179B559A9}" destId="{570E2449-122B-48A7-BF36-965DBCFEAF16}" srcOrd="0" destOrd="0" presId="urn:microsoft.com/office/officeart/2005/8/layout/process4"/>
    <dgm:cxn modelId="{7BA09B9A-5306-4888-83F3-3E43B88FBDDB}" type="presParOf" srcId="{C795B945-F58C-4FF1-A50A-F458157FF637}" destId="{D7ACC27C-57F4-46F9-9834-00DB3E94CB6C}" srcOrd="1" destOrd="0" presId="urn:microsoft.com/office/officeart/2005/8/layout/process4"/>
    <dgm:cxn modelId="{2D8DCD28-0FB7-4380-87B3-4C078682056F}" type="presParOf" srcId="{C795B945-F58C-4FF1-A50A-F458157FF637}" destId="{5A7E6F6E-28D1-485B-B4A7-7663FC1AB251}" srcOrd="2" destOrd="0" presId="urn:microsoft.com/office/officeart/2005/8/layout/process4"/>
    <dgm:cxn modelId="{10A140AB-1156-43D0-9CBD-4DD5B63944C5}" type="presParOf" srcId="{5A7E6F6E-28D1-485B-B4A7-7663FC1AB251}" destId="{679BD85E-34FC-48F9-97BD-9B37022A9CE9}" srcOrd="0" destOrd="0" presId="urn:microsoft.com/office/officeart/2005/8/layout/process4"/>
    <dgm:cxn modelId="{677513D7-2411-4380-9375-B9911D379E99}" type="presParOf" srcId="{C795B945-F58C-4FF1-A50A-F458157FF637}" destId="{B98288CC-805D-48C3-8350-6956FD2A6BC7}" srcOrd="3" destOrd="0" presId="urn:microsoft.com/office/officeart/2005/8/layout/process4"/>
    <dgm:cxn modelId="{23036DA7-A798-42F1-B2B9-2696DB10327A}" type="presParOf" srcId="{C795B945-F58C-4FF1-A50A-F458157FF637}" destId="{FD47A0A8-852B-47E8-8C2C-8DB01626EFE1}" srcOrd="4" destOrd="0" presId="urn:microsoft.com/office/officeart/2005/8/layout/process4"/>
    <dgm:cxn modelId="{10AC4EA2-E881-44B8-8066-B9F49A553AD4}" type="presParOf" srcId="{FD47A0A8-852B-47E8-8C2C-8DB01626EFE1}" destId="{4C3A5D4E-83F3-40CA-AD0A-2524A4AAF073}" srcOrd="0" destOrd="0" presId="urn:microsoft.com/office/officeart/2005/8/layout/process4"/>
    <dgm:cxn modelId="{246109EA-07E4-4429-8F1B-E098F10C044B}" type="presParOf" srcId="{C795B945-F58C-4FF1-A50A-F458157FF637}" destId="{3617BD82-F667-46CE-B834-837BB2A18677}" srcOrd="5" destOrd="0" presId="urn:microsoft.com/office/officeart/2005/8/layout/process4"/>
    <dgm:cxn modelId="{6BB70D2F-6318-41FD-84A0-F7AF875789A7}" type="presParOf" srcId="{C795B945-F58C-4FF1-A50A-F458157FF637}" destId="{60CEC94A-3701-4C01-BAEF-EE37473A0EC3}" srcOrd="6" destOrd="0" presId="urn:microsoft.com/office/officeart/2005/8/layout/process4"/>
    <dgm:cxn modelId="{F68D0D86-1157-47C0-950F-1A5B08383EF1}" type="presParOf" srcId="{60CEC94A-3701-4C01-BAEF-EE37473A0EC3}" destId="{578BF9B3-3AB4-4576-8C59-04D058E3640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00E53A-3820-43A8-BDC5-BD8FF874DA5E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2A3DFFE-5D8F-4175-9A01-54A704F6B0C8}">
      <dgm:prSet custT="1"/>
      <dgm:spPr/>
      <dgm:t>
        <a:bodyPr/>
        <a:lstStyle/>
        <a:p>
          <a:r>
            <a:rPr lang="zh-CN" altLang="en-US" sz="2400"/>
            <a:t>局部连接</a:t>
          </a:r>
        </a:p>
      </dgm:t>
    </dgm:pt>
    <dgm:pt modelId="{994A5EEF-CDD5-4829-93CD-4E5E47AC4DE7}" type="parTrans" cxnId="{D97430CE-A224-442C-8D82-F78DB9258CB8}">
      <dgm:prSet/>
      <dgm:spPr/>
      <dgm:t>
        <a:bodyPr/>
        <a:lstStyle/>
        <a:p>
          <a:endParaRPr lang="zh-CN" altLang="en-US" sz="1200"/>
        </a:p>
      </dgm:t>
    </dgm:pt>
    <dgm:pt modelId="{B90DC911-1154-4D04-8598-E19F5AFE4991}" type="sibTrans" cxnId="{D97430CE-A224-442C-8D82-F78DB9258CB8}">
      <dgm:prSet/>
      <dgm:spPr/>
      <dgm:t>
        <a:bodyPr/>
        <a:lstStyle/>
        <a:p>
          <a:endParaRPr lang="zh-CN" altLang="en-US" sz="1200"/>
        </a:p>
      </dgm:t>
    </dgm:pt>
    <dgm:pt modelId="{DE14AF92-756E-4B15-A8CC-3C3C2A6EBCB6}">
      <dgm:prSet custT="1"/>
      <dgm:spPr/>
      <dgm:t>
        <a:bodyPr/>
        <a:lstStyle/>
        <a:p>
          <a:r>
            <a:rPr lang="zh-CN" altLang="en-US" sz="2400" dirty="0"/>
            <a:t>卷积层的节点仅仅和其前一层的部分节点相连接，只用来学习局部特征。</a:t>
          </a:r>
        </a:p>
      </dgm:t>
    </dgm:pt>
    <dgm:pt modelId="{FD38FFF2-3523-41BD-A8D2-EEFDF0CC84CA}" type="parTrans" cxnId="{9997598F-2EC8-45D3-B34F-7EC7622114BF}">
      <dgm:prSet/>
      <dgm:spPr/>
      <dgm:t>
        <a:bodyPr/>
        <a:lstStyle/>
        <a:p>
          <a:endParaRPr lang="zh-CN" altLang="en-US" sz="1200"/>
        </a:p>
      </dgm:t>
    </dgm:pt>
    <dgm:pt modelId="{BED918DA-3FA9-464E-B023-6F469927B0E9}" type="sibTrans" cxnId="{9997598F-2EC8-45D3-B34F-7EC7622114BF}">
      <dgm:prSet/>
      <dgm:spPr/>
      <dgm:t>
        <a:bodyPr/>
        <a:lstStyle/>
        <a:p>
          <a:endParaRPr lang="zh-CN" altLang="en-US" sz="1200"/>
        </a:p>
      </dgm:t>
    </dgm:pt>
    <dgm:pt modelId="{766332A7-682B-434B-8692-FC4A7CDD40BB}">
      <dgm:prSet custT="1"/>
      <dgm:spPr/>
      <dgm:t>
        <a:bodyPr/>
        <a:lstStyle/>
        <a:p>
          <a:r>
            <a:rPr lang="zh-CN" altLang="en-US" sz="2400"/>
            <a:t>参数共享</a:t>
          </a:r>
        </a:p>
      </dgm:t>
    </dgm:pt>
    <dgm:pt modelId="{AAA6ACD2-FAA5-41C9-8E79-814E89200855}" type="parTrans" cxnId="{E3FD5BBD-1B0B-48AB-852A-7526E6154854}">
      <dgm:prSet/>
      <dgm:spPr/>
      <dgm:t>
        <a:bodyPr/>
        <a:lstStyle/>
        <a:p>
          <a:endParaRPr lang="zh-CN" altLang="en-US" sz="1200"/>
        </a:p>
      </dgm:t>
    </dgm:pt>
    <dgm:pt modelId="{EEAA0817-160B-4ABE-BD1B-74E6F3B0E2B0}" type="sibTrans" cxnId="{E3FD5BBD-1B0B-48AB-852A-7526E6154854}">
      <dgm:prSet/>
      <dgm:spPr/>
      <dgm:t>
        <a:bodyPr/>
        <a:lstStyle/>
        <a:p>
          <a:endParaRPr lang="zh-CN" altLang="en-US" sz="1200"/>
        </a:p>
      </dgm:t>
    </dgm:pt>
    <dgm:pt modelId="{6A8D8902-6E40-4794-846E-1A7755D62094}">
      <dgm:prSet custT="1"/>
      <dgm:spPr/>
      <dgm:t>
        <a:bodyPr/>
        <a:lstStyle/>
        <a:p>
          <a:r>
            <a:rPr lang="zh-CN" altLang="en-US" sz="2400" dirty="0"/>
            <a:t>用相同卷积核进行卷积操作，从而实现了参数共享。</a:t>
          </a:r>
        </a:p>
      </dgm:t>
    </dgm:pt>
    <dgm:pt modelId="{3DBBDA04-A19A-4A78-9091-8984CD817B1F}" type="parTrans" cxnId="{BDEEC679-250F-43D9-8324-B93E58029749}">
      <dgm:prSet/>
      <dgm:spPr/>
      <dgm:t>
        <a:bodyPr/>
        <a:lstStyle/>
        <a:p>
          <a:endParaRPr lang="zh-CN" altLang="en-US" sz="1200"/>
        </a:p>
      </dgm:t>
    </dgm:pt>
    <dgm:pt modelId="{72685B67-ADC8-44C8-8E9F-8569A6F61841}" type="sibTrans" cxnId="{BDEEC679-250F-43D9-8324-B93E58029749}">
      <dgm:prSet/>
      <dgm:spPr/>
      <dgm:t>
        <a:bodyPr/>
        <a:lstStyle/>
        <a:p>
          <a:endParaRPr lang="zh-CN" altLang="en-US" sz="1200"/>
        </a:p>
      </dgm:t>
    </dgm:pt>
    <dgm:pt modelId="{FE295F15-B8F7-4FAE-9145-3B770C1886EC}">
      <dgm:prSet custT="1"/>
      <dgm:spPr/>
      <dgm:t>
        <a:bodyPr/>
        <a:lstStyle/>
        <a:p>
          <a:r>
            <a:rPr lang="zh-CN" altLang="en-US" sz="2400" dirty="0"/>
            <a:t>卷积核的参数共享在单通道上有效，至于通道与通道间的对应卷积核是独立不共享。</a:t>
          </a:r>
        </a:p>
      </dgm:t>
    </dgm:pt>
    <dgm:pt modelId="{D2F1FDFB-D6F3-49CC-91DF-AD87A96FEA5D}" type="parTrans" cxnId="{C6D91EC4-9B6B-4E00-ADB9-CAB2F005D2FF}">
      <dgm:prSet/>
      <dgm:spPr/>
    </dgm:pt>
    <dgm:pt modelId="{B47C0938-B024-422B-974B-F523D50612C5}" type="sibTrans" cxnId="{C6D91EC4-9B6B-4E00-ADB9-CAB2F005D2FF}">
      <dgm:prSet/>
      <dgm:spPr/>
    </dgm:pt>
    <dgm:pt modelId="{0FAB16A4-C0C5-4B4D-9DF6-8D176C5B541E}" type="pres">
      <dgm:prSet presAssocID="{3400E53A-3820-43A8-BDC5-BD8FF874DA5E}" presName="linear" presStyleCnt="0">
        <dgm:presLayoutVars>
          <dgm:dir/>
          <dgm:animLvl val="lvl"/>
          <dgm:resizeHandles val="exact"/>
        </dgm:presLayoutVars>
      </dgm:prSet>
      <dgm:spPr/>
    </dgm:pt>
    <dgm:pt modelId="{93485348-A18A-4C2C-A817-69EB98175F0F}" type="pres">
      <dgm:prSet presAssocID="{82A3DFFE-5D8F-4175-9A01-54A704F6B0C8}" presName="parentLin" presStyleCnt="0"/>
      <dgm:spPr/>
    </dgm:pt>
    <dgm:pt modelId="{F7B46046-F387-4E4E-ACBB-9C39E712128B}" type="pres">
      <dgm:prSet presAssocID="{82A3DFFE-5D8F-4175-9A01-54A704F6B0C8}" presName="parentLeftMargin" presStyleLbl="node1" presStyleIdx="0" presStyleCnt="2"/>
      <dgm:spPr/>
    </dgm:pt>
    <dgm:pt modelId="{5E562745-8BC0-420D-832C-6ADAF8489577}" type="pres">
      <dgm:prSet presAssocID="{82A3DFFE-5D8F-4175-9A01-54A704F6B0C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B42540A-75EF-47A5-9A72-B1AA955ED189}" type="pres">
      <dgm:prSet presAssocID="{82A3DFFE-5D8F-4175-9A01-54A704F6B0C8}" presName="negativeSpace" presStyleCnt="0"/>
      <dgm:spPr/>
    </dgm:pt>
    <dgm:pt modelId="{A90FBD2D-17FD-4180-BC00-5223E208D585}" type="pres">
      <dgm:prSet presAssocID="{82A3DFFE-5D8F-4175-9A01-54A704F6B0C8}" presName="childText" presStyleLbl="conFgAcc1" presStyleIdx="0" presStyleCnt="2">
        <dgm:presLayoutVars>
          <dgm:bulletEnabled val="1"/>
        </dgm:presLayoutVars>
      </dgm:prSet>
      <dgm:spPr/>
    </dgm:pt>
    <dgm:pt modelId="{11D8E246-8097-4764-A926-538B62393AE1}" type="pres">
      <dgm:prSet presAssocID="{B90DC911-1154-4D04-8598-E19F5AFE4991}" presName="spaceBetweenRectangles" presStyleCnt="0"/>
      <dgm:spPr/>
    </dgm:pt>
    <dgm:pt modelId="{7C58C22E-C661-4F6B-B7E1-55DAAA1DEB86}" type="pres">
      <dgm:prSet presAssocID="{766332A7-682B-434B-8692-FC4A7CDD40BB}" presName="parentLin" presStyleCnt="0"/>
      <dgm:spPr/>
    </dgm:pt>
    <dgm:pt modelId="{00D9AAF4-26C3-4373-8A4F-0E324F564DB6}" type="pres">
      <dgm:prSet presAssocID="{766332A7-682B-434B-8692-FC4A7CDD40BB}" presName="parentLeftMargin" presStyleLbl="node1" presStyleIdx="0" presStyleCnt="2"/>
      <dgm:spPr/>
    </dgm:pt>
    <dgm:pt modelId="{97174D60-89F6-4724-96F8-992EFA7E4FD8}" type="pres">
      <dgm:prSet presAssocID="{766332A7-682B-434B-8692-FC4A7CDD40B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64432B1-6CC5-46B6-81DA-060F35D61711}" type="pres">
      <dgm:prSet presAssocID="{766332A7-682B-434B-8692-FC4A7CDD40BB}" presName="negativeSpace" presStyleCnt="0"/>
      <dgm:spPr/>
    </dgm:pt>
    <dgm:pt modelId="{9E5BAD0D-F09A-46C7-A476-ADA104E6AC39}" type="pres">
      <dgm:prSet presAssocID="{766332A7-682B-434B-8692-FC4A7CDD40B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9527A06-8FC2-4991-80BE-F80F646ED69D}" type="presOf" srcId="{766332A7-682B-434B-8692-FC4A7CDD40BB}" destId="{97174D60-89F6-4724-96F8-992EFA7E4FD8}" srcOrd="1" destOrd="0" presId="urn:microsoft.com/office/officeart/2005/8/layout/list1"/>
    <dgm:cxn modelId="{1DE38B6E-4614-4125-A6CA-29BE034E3309}" type="presOf" srcId="{3400E53A-3820-43A8-BDC5-BD8FF874DA5E}" destId="{0FAB16A4-C0C5-4B4D-9DF6-8D176C5B541E}" srcOrd="0" destOrd="0" presId="urn:microsoft.com/office/officeart/2005/8/layout/list1"/>
    <dgm:cxn modelId="{2CC2DA78-5A79-466E-8D59-72B5FA17AF36}" type="presOf" srcId="{FE295F15-B8F7-4FAE-9145-3B770C1886EC}" destId="{9E5BAD0D-F09A-46C7-A476-ADA104E6AC39}" srcOrd="0" destOrd="1" presId="urn:microsoft.com/office/officeart/2005/8/layout/list1"/>
    <dgm:cxn modelId="{C4CD0E59-F942-4284-AA1C-A2E672BDE5A2}" type="presOf" srcId="{DE14AF92-756E-4B15-A8CC-3C3C2A6EBCB6}" destId="{A90FBD2D-17FD-4180-BC00-5223E208D585}" srcOrd="0" destOrd="0" presId="urn:microsoft.com/office/officeart/2005/8/layout/list1"/>
    <dgm:cxn modelId="{BDEEC679-250F-43D9-8324-B93E58029749}" srcId="{766332A7-682B-434B-8692-FC4A7CDD40BB}" destId="{6A8D8902-6E40-4794-846E-1A7755D62094}" srcOrd="0" destOrd="0" parTransId="{3DBBDA04-A19A-4A78-9091-8984CD817B1F}" sibTransId="{72685B67-ADC8-44C8-8E9F-8569A6F61841}"/>
    <dgm:cxn modelId="{99369E5A-6C98-4EE8-AAD5-813390EDB719}" type="presOf" srcId="{82A3DFFE-5D8F-4175-9A01-54A704F6B0C8}" destId="{5E562745-8BC0-420D-832C-6ADAF8489577}" srcOrd="1" destOrd="0" presId="urn:microsoft.com/office/officeart/2005/8/layout/list1"/>
    <dgm:cxn modelId="{7C700E7B-6F18-4B9B-9C4E-CD0A5309A9BE}" type="presOf" srcId="{6A8D8902-6E40-4794-846E-1A7755D62094}" destId="{9E5BAD0D-F09A-46C7-A476-ADA104E6AC39}" srcOrd="0" destOrd="0" presId="urn:microsoft.com/office/officeart/2005/8/layout/list1"/>
    <dgm:cxn modelId="{9997598F-2EC8-45D3-B34F-7EC7622114BF}" srcId="{82A3DFFE-5D8F-4175-9A01-54A704F6B0C8}" destId="{DE14AF92-756E-4B15-A8CC-3C3C2A6EBCB6}" srcOrd="0" destOrd="0" parTransId="{FD38FFF2-3523-41BD-A8D2-EEFDF0CC84CA}" sibTransId="{BED918DA-3FA9-464E-B023-6F469927B0E9}"/>
    <dgm:cxn modelId="{3A2E8BBB-DC1D-4B6D-A174-1540CD17E333}" type="presOf" srcId="{82A3DFFE-5D8F-4175-9A01-54A704F6B0C8}" destId="{F7B46046-F387-4E4E-ACBB-9C39E712128B}" srcOrd="0" destOrd="0" presId="urn:microsoft.com/office/officeart/2005/8/layout/list1"/>
    <dgm:cxn modelId="{E3FD5BBD-1B0B-48AB-852A-7526E6154854}" srcId="{3400E53A-3820-43A8-BDC5-BD8FF874DA5E}" destId="{766332A7-682B-434B-8692-FC4A7CDD40BB}" srcOrd="1" destOrd="0" parTransId="{AAA6ACD2-FAA5-41C9-8E79-814E89200855}" sibTransId="{EEAA0817-160B-4ABE-BD1B-74E6F3B0E2B0}"/>
    <dgm:cxn modelId="{C6D91EC4-9B6B-4E00-ADB9-CAB2F005D2FF}" srcId="{766332A7-682B-434B-8692-FC4A7CDD40BB}" destId="{FE295F15-B8F7-4FAE-9145-3B770C1886EC}" srcOrd="1" destOrd="0" parTransId="{D2F1FDFB-D6F3-49CC-91DF-AD87A96FEA5D}" sibTransId="{B47C0938-B024-422B-974B-F523D50612C5}"/>
    <dgm:cxn modelId="{D97430CE-A224-442C-8D82-F78DB9258CB8}" srcId="{3400E53A-3820-43A8-BDC5-BD8FF874DA5E}" destId="{82A3DFFE-5D8F-4175-9A01-54A704F6B0C8}" srcOrd="0" destOrd="0" parTransId="{994A5EEF-CDD5-4829-93CD-4E5E47AC4DE7}" sibTransId="{B90DC911-1154-4D04-8598-E19F5AFE4991}"/>
    <dgm:cxn modelId="{640E75FD-42DA-462E-88E5-A6974BA7D2CD}" type="presOf" srcId="{766332A7-682B-434B-8692-FC4A7CDD40BB}" destId="{00D9AAF4-26C3-4373-8A4F-0E324F564DB6}" srcOrd="0" destOrd="0" presId="urn:microsoft.com/office/officeart/2005/8/layout/list1"/>
    <dgm:cxn modelId="{D550BCBB-40E3-4E13-84DC-3E9ADCE6E650}" type="presParOf" srcId="{0FAB16A4-C0C5-4B4D-9DF6-8D176C5B541E}" destId="{93485348-A18A-4C2C-A817-69EB98175F0F}" srcOrd="0" destOrd="0" presId="urn:microsoft.com/office/officeart/2005/8/layout/list1"/>
    <dgm:cxn modelId="{8394C3CC-9066-4E36-A0E7-31B407ACDC93}" type="presParOf" srcId="{93485348-A18A-4C2C-A817-69EB98175F0F}" destId="{F7B46046-F387-4E4E-ACBB-9C39E712128B}" srcOrd="0" destOrd="0" presId="urn:microsoft.com/office/officeart/2005/8/layout/list1"/>
    <dgm:cxn modelId="{AE31122D-81B0-4DA3-9E78-3404AADF69B4}" type="presParOf" srcId="{93485348-A18A-4C2C-A817-69EB98175F0F}" destId="{5E562745-8BC0-420D-832C-6ADAF8489577}" srcOrd="1" destOrd="0" presId="urn:microsoft.com/office/officeart/2005/8/layout/list1"/>
    <dgm:cxn modelId="{845EB0AD-68F5-4556-9445-852D4D60131F}" type="presParOf" srcId="{0FAB16A4-C0C5-4B4D-9DF6-8D176C5B541E}" destId="{8B42540A-75EF-47A5-9A72-B1AA955ED189}" srcOrd="1" destOrd="0" presId="urn:microsoft.com/office/officeart/2005/8/layout/list1"/>
    <dgm:cxn modelId="{4FFDD88E-F8E1-49A9-B24D-B8FBEBD23DA5}" type="presParOf" srcId="{0FAB16A4-C0C5-4B4D-9DF6-8D176C5B541E}" destId="{A90FBD2D-17FD-4180-BC00-5223E208D585}" srcOrd="2" destOrd="0" presId="urn:microsoft.com/office/officeart/2005/8/layout/list1"/>
    <dgm:cxn modelId="{4C602AF1-DBAF-4DB4-BDBB-281F27BD6C8E}" type="presParOf" srcId="{0FAB16A4-C0C5-4B4D-9DF6-8D176C5B541E}" destId="{11D8E246-8097-4764-A926-538B62393AE1}" srcOrd="3" destOrd="0" presId="urn:microsoft.com/office/officeart/2005/8/layout/list1"/>
    <dgm:cxn modelId="{5D9B1B94-3757-4E57-8006-9BC6DBE16876}" type="presParOf" srcId="{0FAB16A4-C0C5-4B4D-9DF6-8D176C5B541E}" destId="{7C58C22E-C661-4F6B-B7E1-55DAAA1DEB86}" srcOrd="4" destOrd="0" presId="urn:microsoft.com/office/officeart/2005/8/layout/list1"/>
    <dgm:cxn modelId="{AF7A0BBA-9C80-4352-A1DF-03C4C1E23075}" type="presParOf" srcId="{7C58C22E-C661-4F6B-B7E1-55DAAA1DEB86}" destId="{00D9AAF4-26C3-4373-8A4F-0E324F564DB6}" srcOrd="0" destOrd="0" presId="urn:microsoft.com/office/officeart/2005/8/layout/list1"/>
    <dgm:cxn modelId="{6E9DF1F2-00C5-465E-85AE-B400E11407CE}" type="presParOf" srcId="{7C58C22E-C661-4F6B-B7E1-55DAAA1DEB86}" destId="{97174D60-89F6-4724-96F8-992EFA7E4FD8}" srcOrd="1" destOrd="0" presId="urn:microsoft.com/office/officeart/2005/8/layout/list1"/>
    <dgm:cxn modelId="{74213F60-0215-49D0-878C-63EBD167118A}" type="presParOf" srcId="{0FAB16A4-C0C5-4B4D-9DF6-8D176C5B541E}" destId="{A64432B1-6CC5-46B6-81DA-060F35D61711}" srcOrd="5" destOrd="0" presId="urn:microsoft.com/office/officeart/2005/8/layout/list1"/>
    <dgm:cxn modelId="{2C0D618D-CD69-4604-B305-872EED3F8DD3}" type="presParOf" srcId="{0FAB16A4-C0C5-4B4D-9DF6-8D176C5B541E}" destId="{9E5BAD0D-F09A-46C7-A476-ADA104E6AC3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1137C0D-6961-4C14-9530-8C43B9B18E7D}" type="doc">
      <dgm:prSet loTypeId="urn:microsoft.com/office/officeart/2005/8/layout/hList1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321AD468-2387-4CC4-9818-1A0E7EA83B7B}">
      <dgm:prSet/>
      <dgm:spPr/>
      <dgm:t>
        <a:bodyPr/>
        <a:lstStyle/>
        <a:p>
          <a:r>
            <a:rPr lang="zh-CN" dirty="0"/>
            <a:t>批梯度下降（</a:t>
          </a:r>
          <a:r>
            <a:rPr lang="en-US" dirty="0"/>
            <a:t>Batch gradient descent</a:t>
          </a:r>
          <a:r>
            <a:rPr lang="zh-CN" dirty="0"/>
            <a:t>）</a:t>
          </a:r>
        </a:p>
      </dgm:t>
    </dgm:pt>
    <dgm:pt modelId="{6685D5CB-3575-44A8-A33F-A643CFF8E073}" type="parTrans" cxnId="{501F02AF-02C7-4619-BA31-31AF35DC8B94}">
      <dgm:prSet/>
      <dgm:spPr/>
      <dgm:t>
        <a:bodyPr/>
        <a:lstStyle/>
        <a:p>
          <a:endParaRPr lang="zh-CN" altLang="en-US"/>
        </a:p>
      </dgm:t>
    </dgm:pt>
    <dgm:pt modelId="{4E84813D-193C-4D4D-B583-CEA6D5C02C40}" type="sibTrans" cxnId="{501F02AF-02C7-4619-BA31-31AF35DC8B94}">
      <dgm:prSet/>
      <dgm:spPr/>
      <dgm:t>
        <a:bodyPr/>
        <a:lstStyle/>
        <a:p>
          <a:endParaRPr lang="zh-CN" altLang="en-US"/>
        </a:p>
      </dgm:t>
    </dgm:pt>
    <dgm:pt modelId="{F87ED3CE-65AF-4CBC-8803-CB9887B9F9D9}">
      <dgm:prSet/>
      <dgm:spPr/>
      <dgm:t>
        <a:bodyPr/>
        <a:lstStyle/>
        <a:p>
          <a:r>
            <a:rPr lang="zh-CN" dirty="0"/>
            <a:t>遍历全部数据集算一次损失函数，然后计算损失函数对各个参数的梯度，并更新梯度。这种方法每更新一次参数都要把数据集里的所有样本都看一遍，计算量开销大，计算速度慢。</a:t>
          </a:r>
        </a:p>
      </dgm:t>
    </dgm:pt>
    <dgm:pt modelId="{951D64C7-4D0C-490C-8339-D10401D81E05}" type="parTrans" cxnId="{86126271-BDD5-4CCB-B101-524DF3378179}">
      <dgm:prSet/>
      <dgm:spPr/>
      <dgm:t>
        <a:bodyPr/>
        <a:lstStyle/>
        <a:p>
          <a:endParaRPr lang="zh-CN" altLang="en-US"/>
        </a:p>
      </dgm:t>
    </dgm:pt>
    <dgm:pt modelId="{74C97793-0DEA-4A35-925E-20A1100348AB}" type="sibTrans" cxnId="{86126271-BDD5-4CCB-B101-524DF3378179}">
      <dgm:prSet/>
      <dgm:spPr/>
      <dgm:t>
        <a:bodyPr/>
        <a:lstStyle/>
        <a:p>
          <a:endParaRPr lang="zh-CN" altLang="en-US"/>
        </a:p>
      </dgm:t>
    </dgm:pt>
    <dgm:pt modelId="{C9A9E0F8-FA12-4AAD-B8F8-102E9E9762FB}">
      <dgm:prSet/>
      <dgm:spPr/>
      <dgm:t>
        <a:bodyPr/>
        <a:lstStyle/>
        <a:p>
          <a:r>
            <a:rPr lang="zh-CN" dirty="0"/>
            <a:t>随机梯度下降（</a:t>
          </a:r>
          <a:r>
            <a:rPr lang="en-US" dirty="0"/>
            <a:t>Stochastic Gradient Descent</a:t>
          </a:r>
          <a:r>
            <a:rPr lang="zh-CN" dirty="0"/>
            <a:t>，</a:t>
          </a:r>
          <a:r>
            <a:rPr lang="en-US" dirty="0"/>
            <a:t>STD</a:t>
          </a:r>
          <a:r>
            <a:rPr lang="zh-CN" dirty="0"/>
            <a:t>）</a:t>
          </a:r>
        </a:p>
      </dgm:t>
    </dgm:pt>
    <dgm:pt modelId="{58853524-A479-4DB0-8F5E-8D9F399DD321}" type="parTrans" cxnId="{DECEFBDF-03BD-4CF2-907B-0FF3285FCE62}">
      <dgm:prSet/>
      <dgm:spPr/>
      <dgm:t>
        <a:bodyPr/>
        <a:lstStyle/>
        <a:p>
          <a:endParaRPr lang="zh-CN" altLang="en-US"/>
        </a:p>
      </dgm:t>
    </dgm:pt>
    <dgm:pt modelId="{B10FF148-080D-4F7F-BAA2-8D3F7357C43B}" type="sibTrans" cxnId="{DECEFBDF-03BD-4CF2-907B-0FF3285FCE62}">
      <dgm:prSet/>
      <dgm:spPr/>
      <dgm:t>
        <a:bodyPr/>
        <a:lstStyle/>
        <a:p>
          <a:endParaRPr lang="zh-CN" altLang="en-US"/>
        </a:p>
      </dgm:t>
    </dgm:pt>
    <dgm:pt modelId="{BEF8B377-A672-4B89-BC22-D8123908C6D6}">
      <dgm:prSet/>
      <dgm:spPr/>
      <dgm:t>
        <a:bodyPr/>
        <a:lstStyle/>
        <a:p>
          <a:r>
            <a:rPr lang="zh-CN" dirty="0"/>
            <a:t>每看一个数据就算一下损失函数，然后求梯度更新参数，其特点是：速度比较快，但是收敛性能不太好，可能在最优点附近晃来晃去；两次参数的更新也有可能互相抵消掉，造成目标函数震荡得比较剧烈。</a:t>
          </a:r>
        </a:p>
      </dgm:t>
    </dgm:pt>
    <dgm:pt modelId="{A9A0310D-0808-471C-B845-113B6F7BBA8D}" type="parTrans" cxnId="{9E3541A2-1C57-4E09-9984-1C45357E9FD5}">
      <dgm:prSet/>
      <dgm:spPr/>
      <dgm:t>
        <a:bodyPr/>
        <a:lstStyle/>
        <a:p>
          <a:endParaRPr lang="zh-CN" altLang="en-US"/>
        </a:p>
      </dgm:t>
    </dgm:pt>
    <dgm:pt modelId="{DBC017B6-F90E-43CB-B626-9A5334FDB618}" type="sibTrans" cxnId="{9E3541A2-1C57-4E09-9984-1C45357E9FD5}">
      <dgm:prSet/>
      <dgm:spPr/>
      <dgm:t>
        <a:bodyPr/>
        <a:lstStyle/>
        <a:p>
          <a:endParaRPr lang="zh-CN" altLang="en-US"/>
        </a:p>
      </dgm:t>
    </dgm:pt>
    <dgm:pt modelId="{90D09236-A3D2-48AF-9498-9E0DA43CC83F}" type="pres">
      <dgm:prSet presAssocID="{61137C0D-6961-4C14-9530-8C43B9B18E7D}" presName="Name0" presStyleCnt="0">
        <dgm:presLayoutVars>
          <dgm:dir/>
          <dgm:animLvl val="lvl"/>
          <dgm:resizeHandles val="exact"/>
        </dgm:presLayoutVars>
      </dgm:prSet>
      <dgm:spPr/>
    </dgm:pt>
    <dgm:pt modelId="{C2E36CAD-382A-46E4-90E9-F082D9C57BEB}" type="pres">
      <dgm:prSet presAssocID="{321AD468-2387-4CC4-9818-1A0E7EA83B7B}" presName="composite" presStyleCnt="0"/>
      <dgm:spPr/>
    </dgm:pt>
    <dgm:pt modelId="{57BFF969-A713-429D-B47B-7583619E2F25}" type="pres">
      <dgm:prSet presAssocID="{321AD468-2387-4CC4-9818-1A0E7EA83B7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0CC9B08-3D3C-4ABA-8128-D63A122E8E85}" type="pres">
      <dgm:prSet presAssocID="{321AD468-2387-4CC4-9818-1A0E7EA83B7B}" presName="desTx" presStyleLbl="alignAccFollowNode1" presStyleIdx="0" presStyleCnt="2">
        <dgm:presLayoutVars>
          <dgm:bulletEnabled val="1"/>
        </dgm:presLayoutVars>
      </dgm:prSet>
      <dgm:spPr/>
    </dgm:pt>
    <dgm:pt modelId="{92E75568-0817-44EF-82C4-C2C39C2B9245}" type="pres">
      <dgm:prSet presAssocID="{4E84813D-193C-4D4D-B583-CEA6D5C02C40}" presName="space" presStyleCnt="0"/>
      <dgm:spPr/>
    </dgm:pt>
    <dgm:pt modelId="{FC64FAAC-A869-42F0-9A4D-2794CFB08D8D}" type="pres">
      <dgm:prSet presAssocID="{C9A9E0F8-FA12-4AAD-B8F8-102E9E9762FB}" presName="composite" presStyleCnt="0"/>
      <dgm:spPr/>
    </dgm:pt>
    <dgm:pt modelId="{5E179E3D-1012-465C-B16D-45A4652F7D6F}" type="pres">
      <dgm:prSet presAssocID="{C9A9E0F8-FA12-4AAD-B8F8-102E9E9762F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24243E5-44BC-4D4B-BE1C-D6AC41D7E450}" type="pres">
      <dgm:prSet presAssocID="{C9A9E0F8-FA12-4AAD-B8F8-102E9E9762FB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B2D5011-F3F6-4AC8-BB27-F137335A7FF1}" type="presOf" srcId="{321AD468-2387-4CC4-9818-1A0E7EA83B7B}" destId="{57BFF969-A713-429D-B47B-7583619E2F25}" srcOrd="0" destOrd="0" presId="urn:microsoft.com/office/officeart/2005/8/layout/hList1"/>
    <dgm:cxn modelId="{86126271-BDD5-4CCB-B101-524DF3378179}" srcId="{321AD468-2387-4CC4-9818-1A0E7EA83B7B}" destId="{F87ED3CE-65AF-4CBC-8803-CB9887B9F9D9}" srcOrd="0" destOrd="0" parTransId="{951D64C7-4D0C-490C-8339-D10401D81E05}" sibTransId="{74C97793-0DEA-4A35-925E-20A1100348AB}"/>
    <dgm:cxn modelId="{1859E687-2B73-4D9B-83CD-59E5DA8C02E0}" type="presOf" srcId="{F87ED3CE-65AF-4CBC-8803-CB9887B9F9D9}" destId="{E0CC9B08-3D3C-4ABA-8128-D63A122E8E85}" srcOrd="0" destOrd="0" presId="urn:microsoft.com/office/officeart/2005/8/layout/hList1"/>
    <dgm:cxn modelId="{37A4C78C-0BBD-460E-995B-B917062075E6}" type="presOf" srcId="{BEF8B377-A672-4B89-BC22-D8123908C6D6}" destId="{C24243E5-44BC-4D4B-BE1C-D6AC41D7E450}" srcOrd="0" destOrd="0" presId="urn:microsoft.com/office/officeart/2005/8/layout/hList1"/>
    <dgm:cxn modelId="{9E3541A2-1C57-4E09-9984-1C45357E9FD5}" srcId="{C9A9E0F8-FA12-4AAD-B8F8-102E9E9762FB}" destId="{BEF8B377-A672-4B89-BC22-D8123908C6D6}" srcOrd="0" destOrd="0" parTransId="{A9A0310D-0808-471C-B845-113B6F7BBA8D}" sibTransId="{DBC017B6-F90E-43CB-B626-9A5334FDB618}"/>
    <dgm:cxn modelId="{775D1CAD-F19E-44EF-93FE-CD5E9699B48C}" type="presOf" srcId="{61137C0D-6961-4C14-9530-8C43B9B18E7D}" destId="{90D09236-A3D2-48AF-9498-9E0DA43CC83F}" srcOrd="0" destOrd="0" presId="urn:microsoft.com/office/officeart/2005/8/layout/hList1"/>
    <dgm:cxn modelId="{501F02AF-02C7-4619-BA31-31AF35DC8B94}" srcId="{61137C0D-6961-4C14-9530-8C43B9B18E7D}" destId="{321AD468-2387-4CC4-9818-1A0E7EA83B7B}" srcOrd="0" destOrd="0" parTransId="{6685D5CB-3575-44A8-A33F-A643CFF8E073}" sibTransId="{4E84813D-193C-4D4D-B583-CEA6D5C02C40}"/>
    <dgm:cxn modelId="{DECEFBDF-03BD-4CF2-907B-0FF3285FCE62}" srcId="{61137C0D-6961-4C14-9530-8C43B9B18E7D}" destId="{C9A9E0F8-FA12-4AAD-B8F8-102E9E9762FB}" srcOrd="1" destOrd="0" parTransId="{58853524-A479-4DB0-8F5E-8D9F399DD321}" sibTransId="{B10FF148-080D-4F7F-BAA2-8D3F7357C43B}"/>
    <dgm:cxn modelId="{5E3561FE-8424-48AF-8165-CE90193FF41F}" type="presOf" srcId="{C9A9E0F8-FA12-4AAD-B8F8-102E9E9762FB}" destId="{5E179E3D-1012-465C-B16D-45A4652F7D6F}" srcOrd="0" destOrd="0" presId="urn:microsoft.com/office/officeart/2005/8/layout/hList1"/>
    <dgm:cxn modelId="{D63057C4-AC1C-43A4-9A15-65D677E5979A}" type="presParOf" srcId="{90D09236-A3D2-48AF-9498-9E0DA43CC83F}" destId="{C2E36CAD-382A-46E4-90E9-F082D9C57BEB}" srcOrd="0" destOrd="0" presId="urn:microsoft.com/office/officeart/2005/8/layout/hList1"/>
    <dgm:cxn modelId="{FD21446A-C94D-43A6-8F80-642E85533E69}" type="presParOf" srcId="{C2E36CAD-382A-46E4-90E9-F082D9C57BEB}" destId="{57BFF969-A713-429D-B47B-7583619E2F25}" srcOrd="0" destOrd="0" presId="urn:microsoft.com/office/officeart/2005/8/layout/hList1"/>
    <dgm:cxn modelId="{96C414D5-07B1-4744-839C-FE978200C41C}" type="presParOf" srcId="{C2E36CAD-382A-46E4-90E9-F082D9C57BEB}" destId="{E0CC9B08-3D3C-4ABA-8128-D63A122E8E85}" srcOrd="1" destOrd="0" presId="urn:microsoft.com/office/officeart/2005/8/layout/hList1"/>
    <dgm:cxn modelId="{0F228371-DC69-440B-B8F1-1A44CD408667}" type="presParOf" srcId="{90D09236-A3D2-48AF-9498-9E0DA43CC83F}" destId="{92E75568-0817-44EF-82C4-C2C39C2B9245}" srcOrd="1" destOrd="0" presId="urn:microsoft.com/office/officeart/2005/8/layout/hList1"/>
    <dgm:cxn modelId="{370483E8-A6B9-4E1F-921A-5675A0F862E2}" type="presParOf" srcId="{90D09236-A3D2-48AF-9498-9E0DA43CC83F}" destId="{FC64FAAC-A869-42F0-9A4D-2794CFB08D8D}" srcOrd="2" destOrd="0" presId="urn:microsoft.com/office/officeart/2005/8/layout/hList1"/>
    <dgm:cxn modelId="{78CC57DB-1E03-49E6-9E3F-E20F47C0E012}" type="presParOf" srcId="{FC64FAAC-A869-42F0-9A4D-2794CFB08D8D}" destId="{5E179E3D-1012-465C-B16D-45A4652F7D6F}" srcOrd="0" destOrd="0" presId="urn:microsoft.com/office/officeart/2005/8/layout/hList1"/>
    <dgm:cxn modelId="{28964E4E-DD5A-4D0D-8802-CE70CE6CF145}" type="presParOf" srcId="{FC64FAAC-A869-42F0-9A4D-2794CFB08D8D}" destId="{C24243E5-44BC-4D4B-BE1C-D6AC41D7E45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1225F8-C8FB-4F86-BC51-B1EAD76DCA19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9DD263CF-F241-45F9-9E29-6183EEAC257B}">
      <dgm:prSet/>
      <dgm:spPr/>
      <dgm:t>
        <a:bodyPr/>
        <a:lstStyle/>
        <a:p>
          <a:r>
            <a:rPr lang="en-US" dirty="0"/>
            <a:t>Epoch</a:t>
          </a:r>
          <a:r>
            <a:rPr lang="zh-CN" dirty="0"/>
            <a:t>（一代训练）</a:t>
          </a:r>
        </a:p>
      </dgm:t>
    </dgm:pt>
    <dgm:pt modelId="{5AA006F7-BF9B-4C5F-BBE8-977ECF21ACDA}" type="parTrans" cxnId="{0802EB37-7902-45E8-B0A7-69293E77DD32}">
      <dgm:prSet/>
      <dgm:spPr/>
      <dgm:t>
        <a:bodyPr/>
        <a:lstStyle/>
        <a:p>
          <a:endParaRPr lang="zh-CN" altLang="en-US"/>
        </a:p>
      </dgm:t>
    </dgm:pt>
    <dgm:pt modelId="{93881F17-4E42-4821-9969-0D58E284CDA9}" type="sibTrans" cxnId="{0802EB37-7902-45E8-B0A7-69293E77DD32}">
      <dgm:prSet/>
      <dgm:spPr/>
      <dgm:t>
        <a:bodyPr/>
        <a:lstStyle/>
        <a:p>
          <a:endParaRPr lang="zh-CN" altLang="en-US"/>
        </a:p>
      </dgm:t>
    </dgm:pt>
    <dgm:pt modelId="{8D97AECD-83F5-42F4-BE5F-66827F0CB834}">
      <dgm:prSet/>
      <dgm:spPr/>
      <dgm:t>
        <a:bodyPr/>
        <a:lstStyle/>
        <a:p>
          <a:r>
            <a:rPr lang="zh-CN" dirty="0"/>
            <a:t>针对完整的训练集进行神经网络学习的一次迭代，称为之为一个 “</a:t>
          </a:r>
          <a:r>
            <a:rPr lang="en-US" dirty="0"/>
            <a:t>epoch</a:t>
          </a:r>
          <a:r>
            <a:rPr lang="zh-CN" dirty="0"/>
            <a:t>”。</a:t>
          </a:r>
        </a:p>
      </dgm:t>
    </dgm:pt>
    <dgm:pt modelId="{BD025178-5DC1-4EDD-B487-08642C13A8FB}" type="parTrans" cxnId="{AB140825-00C0-4AAB-BD2C-71C32EB8F847}">
      <dgm:prSet/>
      <dgm:spPr/>
      <dgm:t>
        <a:bodyPr/>
        <a:lstStyle/>
        <a:p>
          <a:endParaRPr lang="zh-CN" altLang="en-US"/>
        </a:p>
      </dgm:t>
    </dgm:pt>
    <dgm:pt modelId="{05CDCF10-89D0-4CE1-89B3-762145E775CA}" type="sibTrans" cxnId="{AB140825-00C0-4AAB-BD2C-71C32EB8F847}">
      <dgm:prSet/>
      <dgm:spPr/>
      <dgm:t>
        <a:bodyPr/>
        <a:lstStyle/>
        <a:p>
          <a:endParaRPr lang="zh-CN" altLang="en-US"/>
        </a:p>
      </dgm:t>
    </dgm:pt>
    <dgm:pt modelId="{B28A7934-69ED-4A4A-8968-3D30647AA1EB}">
      <dgm:prSet/>
      <dgm:spPr/>
      <dgm:t>
        <a:bodyPr/>
        <a:lstStyle/>
        <a:p>
          <a:r>
            <a:rPr lang="en-US" dirty="0"/>
            <a:t>Batch</a:t>
          </a:r>
          <a:r>
            <a:rPr lang="zh-CN" dirty="0"/>
            <a:t>（一批数据）</a:t>
          </a:r>
        </a:p>
      </dgm:t>
    </dgm:pt>
    <dgm:pt modelId="{4BC14513-4322-4B39-8E29-DEDE2A291992}" type="parTrans" cxnId="{2FB3CD55-1D3E-4C32-82E3-D1F414C27E72}">
      <dgm:prSet/>
      <dgm:spPr/>
      <dgm:t>
        <a:bodyPr/>
        <a:lstStyle/>
        <a:p>
          <a:endParaRPr lang="zh-CN" altLang="en-US"/>
        </a:p>
      </dgm:t>
    </dgm:pt>
    <dgm:pt modelId="{BF4502F4-613A-465F-9DF1-DC726A578FF2}" type="sibTrans" cxnId="{2FB3CD55-1D3E-4C32-82E3-D1F414C27E72}">
      <dgm:prSet/>
      <dgm:spPr/>
      <dgm:t>
        <a:bodyPr/>
        <a:lstStyle/>
        <a:p>
          <a:endParaRPr lang="zh-CN" altLang="en-US"/>
        </a:p>
      </dgm:t>
    </dgm:pt>
    <dgm:pt modelId="{CDE20BE7-CE56-40E5-9D9A-9275A45FA148}">
      <dgm:prSet/>
      <dgm:spPr/>
      <dgm:t>
        <a:bodyPr/>
        <a:lstStyle/>
        <a:p>
          <a:r>
            <a:rPr lang="zh-CN" dirty="0"/>
            <a:t>通常，我们并非采用完整的训练集进行训练神经网络，而是首先从训练集中选取一小部分样本，然后对模型权重进行一次反向传播的参数更新，这一小部分样本叫作“</a:t>
          </a:r>
          <a:r>
            <a:rPr lang="en-US" dirty="0"/>
            <a:t>batch </a:t>
          </a:r>
          <a:r>
            <a:rPr lang="zh-CN" dirty="0"/>
            <a:t>”。</a:t>
          </a:r>
        </a:p>
      </dgm:t>
    </dgm:pt>
    <dgm:pt modelId="{BF261F27-FB7F-446D-BA91-055BB97E857C}" type="parTrans" cxnId="{F90001DD-9FE8-47DB-B8F3-B2356A74C680}">
      <dgm:prSet/>
      <dgm:spPr/>
      <dgm:t>
        <a:bodyPr/>
        <a:lstStyle/>
        <a:p>
          <a:endParaRPr lang="zh-CN" altLang="en-US"/>
        </a:p>
      </dgm:t>
    </dgm:pt>
    <dgm:pt modelId="{F563F583-3919-4187-8990-F800704FB29A}" type="sibTrans" cxnId="{F90001DD-9FE8-47DB-B8F3-B2356A74C680}">
      <dgm:prSet/>
      <dgm:spPr/>
      <dgm:t>
        <a:bodyPr/>
        <a:lstStyle/>
        <a:p>
          <a:endParaRPr lang="zh-CN" altLang="en-US"/>
        </a:p>
      </dgm:t>
    </dgm:pt>
    <dgm:pt modelId="{6672D5BB-B606-498A-8C97-0A5E183A4F2B}">
      <dgm:prSet/>
      <dgm:spPr/>
      <dgm:t>
        <a:bodyPr/>
        <a:lstStyle/>
        <a:p>
          <a:r>
            <a:rPr lang="en-US" dirty="0"/>
            <a:t>Iteration</a:t>
          </a:r>
          <a:r>
            <a:rPr lang="zh-CN" dirty="0"/>
            <a:t>（一次训练）</a:t>
          </a:r>
        </a:p>
      </dgm:t>
    </dgm:pt>
    <dgm:pt modelId="{86EA0B52-13F1-4C8B-A0A8-E8CF31D1C66F}" type="parTrans" cxnId="{E6173E30-5E87-475B-BC3D-BB8879511550}">
      <dgm:prSet/>
      <dgm:spPr/>
      <dgm:t>
        <a:bodyPr/>
        <a:lstStyle/>
        <a:p>
          <a:endParaRPr lang="zh-CN" altLang="en-US"/>
        </a:p>
      </dgm:t>
    </dgm:pt>
    <dgm:pt modelId="{E30B287D-7F12-49C9-80C2-CEFE9E2B6E03}" type="sibTrans" cxnId="{E6173E30-5E87-475B-BC3D-BB8879511550}">
      <dgm:prSet/>
      <dgm:spPr/>
      <dgm:t>
        <a:bodyPr/>
        <a:lstStyle/>
        <a:p>
          <a:endParaRPr lang="zh-CN" altLang="en-US"/>
        </a:p>
      </dgm:t>
    </dgm:pt>
    <dgm:pt modelId="{A6E572AA-FD5A-41BD-96EA-809018A899B8}">
      <dgm:prSet/>
      <dgm:spPr/>
      <dgm:t>
        <a:bodyPr/>
        <a:lstStyle/>
        <a:p>
          <a:r>
            <a:rPr lang="zh-CN"/>
            <a:t>使用一个</a:t>
          </a:r>
          <a:r>
            <a:rPr lang="en-US"/>
            <a:t>Batch</a:t>
          </a:r>
          <a:r>
            <a:rPr lang="zh-CN"/>
            <a:t>中的样本对模型进行一次参数更新的过程，称之为“</a:t>
          </a:r>
          <a:r>
            <a:rPr lang="en-US"/>
            <a:t>iteration</a:t>
          </a:r>
          <a:r>
            <a:rPr lang="zh-CN"/>
            <a:t>”。</a:t>
          </a:r>
        </a:p>
      </dgm:t>
    </dgm:pt>
    <dgm:pt modelId="{2ADA409C-5EB4-4295-947B-E3D97F23AE7D}" type="parTrans" cxnId="{487280F0-FEE8-43C5-A7FC-DC62017DFD83}">
      <dgm:prSet/>
      <dgm:spPr/>
      <dgm:t>
        <a:bodyPr/>
        <a:lstStyle/>
        <a:p>
          <a:endParaRPr lang="zh-CN" altLang="en-US"/>
        </a:p>
      </dgm:t>
    </dgm:pt>
    <dgm:pt modelId="{0B2ACB37-218E-4A19-9CAD-1433A4D11D40}" type="sibTrans" cxnId="{487280F0-FEE8-43C5-A7FC-DC62017DFD83}">
      <dgm:prSet/>
      <dgm:spPr/>
      <dgm:t>
        <a:bodyPr/>
        <a:lstStyle/>
        <a:p>
          <a:endParaRPr lang="zh-CN" altLang="en-US"/>
        </a:p>
      </dgm:t>
    </dgm:pt>
    <dgm:pt modelId="{EAD756DA-152A-4A7B-9F60-F308DEE4A06C}" type="pres">
      <dgm:prSet presAssocID="{A01225F8-C8FB-4F86-BC51-B1EAD76DCA19}" presName="Name0" presStyleCnt="0">
        <dgm:presLayoutVars>
          <dgm:dir/>
          <dgm:animLvl val="lvl"/>
          <dgm:resizeHandles val="exact"/>
        </dgm:presLayoutVars>
      </dgm:prSet>
      <dgm:spPr/>
    </dgm:pt>
    <dgm:pt modelId="{21A8CAB2-BEC7-4A14-A421-1A090B94054B}" type="pres">
      <dgm:prSet presAssocID="{9DD263CF-F241-45F9-9E29-6183EEAC257B}" presName="composite" presStyleCnt="0"/>
      <dgm:spPr/>
    </dgm:pt>
    <dgm:pt modelId="{70721F56-FD1B-4BDF-8B05-49D548451A43}" type="pres">
      <dgm:prSet presAssocID="{9DD263CF-F241-45F9-9E29-6183EEAC257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512DC5F-C37F-414C-B521-848587DBCBB8}" type="pres">
      <dgm:prSet presAssocID="{9DD263CF-F241-45F9-9E29-6183EEAC257B}" presName="desTx" presStyleLbl="alignAccFollowNode1" presStyleIdx="0" presStyleCnt="3">
        <dgm:presLayoutVars>
          <dgm:bulletEnabled val="1"/>
        </dgm:presLayoutVars>
      </dgm:prSet>
      <dgm:spPr/>
    </dgm:pt>
    <dgm:pt modelId="{AAF5D371-7A6D-49E1-99D6-C49391B42ABD}" type="pres">
      <dgm:prSet presAssocID="{93881F17-4E42-4821-9969-0D58E284CDA9}" presName="space" presStyleCnt="0"/>
      <dgm:spPr/>
    </dgm:pt>
    <dgm:pt modelId="{A9BF089E-3AD2-4F38-A3CD-C5E045F04236}" type="pres">
      <dgm:prSet presAssocID="{B28A7934-69ED-4A4A-8968-3D30647AA1EB}" presName="composite" presStyleCnt="0"/>
      <dgm:spPr/>
    </dgm:pt>
    <dgm:pt modelId="{50F36ED3-F710-49C2-A430-5F6F6BB65036}" type="pres">
      <dgm:prSet presAssocID="{B28A7934-69ED-4A4A-8968-3D30647AA1E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CDC0B5A-48C1-4DC0-9B7B-FFC46ABE40AB}" type="pres">
      <dgm:prSet presAssocID="{B28A7934-69ED-4A4A-8968-3D30647AA1EB}" presName="desTx" presStyleLbl="alignAccFollowNode1" presStyleIdx="1" presStyleCnt="3">
        <dgm:presLayoutVars>
          <dgm:bulletEnabled val="1"/>
        </dgm:presLayoutVars>
      </dgm:prSet>
      <dgm:spPr/>
    </dgm:pt>
    <dgm:pt modelId="{D7045D05-C3AA-401C-9FC5-0342D60E48FE}" type="pres">
      <dgm:prSet presAssocID="{BF4502F4-613A-465F-9DF1-DC726A578FF2}" presName="space" presStyleCnt="0"/>
      <dgm:spPr/>
    </dgm:pt>
    <dgm:pt modelId="{2E5097C6-EDFD-4052-85E3-598D0D1059B1}" type="pres">
      <dgm:prSet presAssocID="{6672D5BB-B606-498A-8C97-0A5E183A4F2B}" presName="composite" presStyleCnt="0"/>
      <dgm:spPr/>
    </dgm:pt>
    <dgm:pt modelId="{5F0A79ED-AD23-4FDC-9AC9-138C7CE878AE}" type="pres">
      <dgm:prSet presAssocID="{6672D5BB-B606-498A-8C97-0A5E183A4F2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0905DBD-E184-4121-8CFE-AB04872851E9}" type="pres">
      <dgm:prSet presAssocID="{6672D5BB-B606-498A-8C97-0A5E183A4F2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FD47D04-BB30-4E55-A31E-AC183A05DCD9}" type="presOf" srcId="{A01225F8-C8FB-4F86-BC51-B1EAD76DCA19}" destId="{EAD756DA-152A-4A7B-9F60-F308DEE4A06C}" srcOrd="0" destOrd="0" presId="urn:microsoft.com/office/officeart/2005/8/layout/hList1"/>
    <dgm:cxn modelId="{AB140825-00C0-4AAB-BD2C-71C32EB8F847}" srcId="{9DD263CF-F241-45F9-9E29-6183EEAC257B}" destId="{8D97AECD-83F5-42F4-BE5F-66827F0CB834}" srcOrd="0" destOrd="0" parTransId="{BD025178-5DC1-4EDD-B487-08642C13A8FB}" sibTransId="{05CDCF10-89D0-4CE1-89B3-762145E775CA}"/>
    <dgm:cxn modelId="{E6173E30-5E87-475B-BC3D-BB8879511550}" srcId="{A01225F8-C8FB-4F86-BC51-B1EAD76DCA19}" destId="{6672D5BB-B606-498A-8C97-0A5E183A4F2B}" srcOrd="2" destOrd="0" parTransId="{86EA0B52-13F1-4C8B-A0A8-E8CF31D1C66F}" sibTransId="{E30B287D-7F12-49C9-80C2-CEFE9E2B6E03}"/>
    <dgm:cxn modelId="{0802EB37-7902-45E8-B0A7-69293E77DD32}" srcId="{A01225F8-C8FB-4F86-BC51-B1EAD76DCA19}" destId="{9DD263CF-F241-45F9-9E29-6183EEAC257B}" srcOrd="0" destOrd="0" parTransId="{5AA006F7-BF9B-4C5F-BBE8-977ECF21ACDA}" sibTransId="{93881F17-4E42-4821-9969-0D58E284CDA9}"/>
    <dgm:cxn modelId="{BEEB343E-05D8-4C80-9D85-891E139B0B20}" type="presOf" srcId="{CDE20BE7-CE56-40E5-9D9A-9275A45FA148}" destId="{FCDC0B5A-48C1-4DC0-9B7B-FFC46ABE40AB}" srcOrd="0" destOrd="0" presId="urn:microsoft.com/office/officeart/2005/8/layout/hList1"/>
    <dgm:cxn modelId="{F4586964-CBCD-4A9F-88B8-5649470C93F4}" type="presOf" srcId="{B28A7934-69ED-4A4A-8968-3D30647AA1EB}" destId="{50F36ED3-F710-49C2-A430-5F6F6BB65036}" srcOrd="0" destOrd="0" presId="urn:microsoft.com/office/officeart/2005/8/layout/hList1"/>
    <dgm:cxn modelId="{2FB3CD55-1D3E-4C32-82E3-D1F414C27E72}" srcId="{A01225F8-C8FB-4F86-BC51-B1EAD76DCA19}" destId="{B28A7934-69ED-4A4A-8968-3D30647AA1EB}" srcOrd="1" destOrd="0" parTransId="{4BC14513-4322-4B39-8E29-DEDE2A291992}" sibTransId="{BF4502F4-613A-465F-9DF1-DC726A578FF2}"/>
    <dgm:cxn modelId="{1E53DE75-532F-407B-BFE3-90F94D0BE789}" type="presOf" srcId="{6672D5BB-B606-498A-8C97-0A5E183A4F2B}" destId="{5F0A79ED-AD23-4FDC-9AC9-138C7CE878AE}" srcOrd="0" destOrd="0" presId="urn:microsoft.com/office/officeart/2005/8/layout/hList1"/>
    <dgm:cxn modelId="{64C65481-B723-43A3-8A27-2E8D1889FE99}" type="presOf" srcId="{8D97AECD-83F5-42F4-BE5F-66827F0CB834}" destId="{8512DC5F-C37F-414C-B521-848587DBCBB8}" srcOrd="0" destOrd="0" presId="urn:microsoft.com/office/officeart/2005/8/layout/hList1"/>
    <dgm:cxn modelId="{0D016B99-6CC6-4EEE-8D7A-F565ED83C71D}" type="presOf" srcId="{A6E572AA-FD5A-41BD-96EA-809018A899B8}" destId="{40905DBD-E184-4121-8CFE-AB04872851E9}" srcOrd="0" destOrd="0" presId="urn:microsoft.com/office/officeart/2005/8/layout/hList1"/>
    <dgm:cxn modelId="{F90001DD-9FE8-47DB-B8F3-B2356A74C680}" srcId="{B28A7934-69ED-4A4A-8968-3D30647AA1EB}" destId="{CDE20BE7-CE56-40E5-9D9A-9275A45FA148}" srcOrd="0" destOrd="0" parTransId="{BF261F27-FB7F-446D-BA91-055BB97E857C}" sibTransId="{F563F583-3919-4187-8990-F800704FB29A}"/>
    <dgm:cxn modelId="{487280F0-FEE8-43C5-A7FC-DC62017DFD83}" srcId="{6672D5BB-B606-498A-8C97-0A5E183A4F2B}" destId="{A6E572AA-FD5A-41BD-96EA-809018A899B8}" srcOrd="0" destOrd="0" parTransId="{2ADA409C-5EB4-4295-947B-E3D97F23AE7D}" sibTransId="{0B2ACB37-218E-4A19-9CAD-1433A4D11D40}"/>
    <dgm:cxn modelId="{1E8CACFD-BB16-429B-8080-F9B9408BBDB0}" type="presOf" srcId="{9DD263CF-F241-45F9-9E29-6183EEAC257B}" destId="{70721F56-FD1B-4BDF-8B05-49D548451A43}" srcOrd="0" destOrd="0" presId="urn:microsoft.com/office/officeart/2005/8/layout/hList1"/>
    <dgm:cxn modelId="{4840D3D9-A237-4020-9CD4-F88A46318730}" type="presParOf" srcId="{EAD756DA-152A-4A7B-9F60-F308DEE4A06C}" destId="{21A8CAB2-BEC7-4A14-A421-1A090B94054B}" srcOrd="0" destOrd="0" presId="urn:microsoft.com/office/officeart/2005/8/layout/hList1"/>
    <dgm:cxn modelId="{988EFE85-C455-493C-BC97-168635B11753}" type="presParOf" srcId="{21A8CAB2-BEC7-4A14-A421-1A090B94054B}" destId="{70721F56-FD1B-4BDF-8B05-49D548451A43}" srcOrd="0" destOrd="0" presId="urn:microsoft.com/office/officeart/2005/8/layout/hList1"/>
    <dgm:cxn modelId="{16C6E836-21D5-482C-94D7-85679E9F8EBC}" type="presParOf" srcId="{21A8CAB2-BEC7-4A14-A421-1A090B94054B}" destId="{8512DC5F-C37F-414C-B521-848587DBCBB8}" srcOrd="1" destOrd="0" presId="urn:microsoft.com/office/officeart/2005/8/layout/hList1"/>
    <dgm:cxn modelId="{23144B0B-E82E-4451-83B6-0CD73F42390B}" type="presParOf" srcId="{EAD756DA-152A-4A7B-9F60-F308DEE4A06C}" destId="{AAF5D371-7A6D-49E1-99D6-C49391B42ABD}" srcOrd="1" destOrd="0" presId="urn:microsoft.com/office/officeart/2005/8/layout/hList1"/>
    <dgm:cxn modelId="{D755384B-F09A-4088-A5E7-FF2E8DBB8647}" type="presParOf" srcId="{EAD756DA-152A-4A7B-9F60-F308DEE4A06C}" destId="{A9BF089E-3AD2-4F38-A3CD-C5E045F04236}" srcOrd="2" destOrd="0" presId="urn:microsoft.com/office/officeart/2005/8/layout/hList1"/>
    <dgm:cxn modelId="{7EDCFE34-A5A1-4226-9809-8C52B22F3389}" type="presParOf" srcId="{A9BF089E-3AD2-4F38-A3CD-C5E045F04236}" destId="{50F36ED3-F710-49C2-A430-5F6F6BB65036}" srcOrd="0" destOrd="0" presId="urn:microsoft.com/office/officeart/2005/8/layout/hList1"/>
    <dgm:cxn modelId="{A2198C1A-D030-4365-A12B-3D69A63677DE}" type="presParOf" srcId="{A9BF089E-3AD2-4F38-A3CD-C5E045F04236}" destId="{FCDC0B5A-48C1-4DC0-9B7B-FFC46ABE40AB}" srcOrd="1" destOrd="0" presId="urn:microsoft.com/office/officeart/2005/8/layout/hList1"/>
    <dgm:cxn modelId="{7E21A66D-ECCC-4E3A-AF5D-0D27DB003306}" type="presParOf" srcId="{EAD756DA-152A-4A7B-9F60-F308DEE4A06C}" destId="{D7045D05-C3AA-401C-9FC5-0342D60E48FE}" srcOrd="3" destOrd="0" presId="urn:microsoft.com/office/officeart/2005/8/layout/hList1"/>
    <dgm:cxn modelId="{8EC0BFDE-2AD0-4048-BAE4-A8ECD1952855}" type="presParOf" srcId="{EAD756DA-152A-4A7B-9F60-F308DEE4A06C}" destId="{2E5097C6-EDFD-4052-85E3-598D0D1059B1}" srcOrd="4" destOrd="0" presId="urn:microsoft.com/office/officeart/2005/8/layout/hList1"/>
    <dgm:cxn modelId="{D5D47EC2-21A1-4F0E-B83C-AA1949E9B1F2}" type="presParOf" srcId="{2E5097C6-EDFD-4052-85E3-598D0D1059B1}" destId="{5F0A79ED-AD23-4FDC-9AC9-138C7CE878AE}" srcOrd="0" destOrd="0" presId="urn:microsoft.com/office/officeart/2005/8/layout/hList1"/>
    <dgm:cxn modelId="{6FE70D89-E0EA-4D4B-89A9-B07C1F336D01}" type="presParOf" srcId="{2E5097C6-EDFD-4052-85E3-598D0D1059B1}" destId="{40905DBD-E184-4121-8CFE-AB04872851E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1407A5-7BB8-43AA-ABBD-039BA95F1530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018E0328-7874-4309-945C-3C705B2B8FF7}">
      <dgm:prSet/>
      <dgm:spPr/>
      <dgm:t>
        <a:bodyPr/>
        <a:lstStyle/>
        <a:p>
          <a:r>
            <a:rPr lang="en-US"/>
            <a:t>1</a:t>
          </a:r>
          <a:r>
            <a:rPr lang="zh-CN"/>
            <a:t>）神经网络的层数</a:t>
          </a:r>
        </a:p>
      </dgm:t>
    </dgm:pt>
    <dgm:pt modelId="{1BBD23DD-E556-473D-B1F7-03D2A35946D3}" type="parTrans" cxnId="{E63958A5-1E6F-4F5C-BF2A-E5544F665282}">
      <dgm:prSet/>
      <dgm:spPr/>
      <dgm:t>
        <a:bodyPr/>
        <a:lstStyle/>
        <a:p>
          <a:endParaRPr lang="zh-CN" altLang="en-US"/>
        </a:p>
      </dgm:t>
    </dgm:pt>
    <dgm:pt modelId="{3A9B58D3-76AA-4B09-9CAC-9AB780BCBA2A}" type="sibTrans" cxnId="{E63958A5-1E6F-4F5C-BF2A-E5544F665282}">
      <dgm:prSet/>
      <dgm:spPr/>
      <dgm:t>
        <a:bodyPr/>
        <a:lstStyle/>
        <a:p>
          <a:endParaRPr lang="zh-CN" altLang="en-US"/>
        </a:p>
      </dgm:t>
    </dgm:pt>
    <dgm:pt modelId="{6E4CC94B-C45B-46DB-8ADB-9E9F3FC92831}">
      <dgm:prSet/>
      <dgm:spPr/>
      <dgm:t>
        <a:bodyPr/>
        <a:lstStyle/>
        <a:p>
          <a:r>
            <a:rPr lang="zh-CN"/>
            <a:t>从带有两个隐藏层的神经网络开始；</a:t>
          </a:r>
        </a:p>
      </dgm:t>
    </dgm:pt>
    <dgm:pt modelId="{66B60CEF-82AA-485B-B01E-8C8621241FAB}" type="parTrans" cxnId="{259A1BD9-5A46-4B8A-8B0C-DB31231895CE}">
      <dgm:prSet/>
      <dgm:spPr/>
      <dgm:t>
        <a:bodyPr/>
        <a:lstStyle/>
        <a:p>
          <a:endParaRPr lang="zh-CN" altLang="en-US"/>
        </a:p>
      </dgm:t>
    </dgm:pt>
    <dgm:pt modelId="{1CB1498E-7561-474F-B2F6-B33FC2B2CB0C}" type="sibTrans" cxnId="{259A1BD9-5A46-4B8A-8B0C-DB31231895CE}">
      <dgm:prSet/>
      <dgm:spPr/>
      <dgm:t>
        <a:bodyPr/>
        <a:lstStyle/>
        <a:p>
          <a:endParaRPr lang="zh-CN" altLang="en-US"/>
        </a:p>
      </dgm:t>
    </dgm:pt>
    <dgm:pt modelId="{0813C963-8DB9-4B22-9F05-1987E8029A59}">
      <dgm:prSet/>
      <dgm:spPr/>
      <dgm:t>
        <a:bodyPr/>
        <a:lstStyle/>
        <a:p>
          <a:r>
            <a:rPr lang="en-US"/>
            <a:t>2</a:t>
          </a:r>
          <a:r>
            <a:rPr lang="zh-CN"/>
            <a:t>）中间层的节点的个数（大小）</a:t>
          </a:r>
        </a:p>
      </dgm:t>
    </dgm:pt>
    <dgm:pt modelId="{5D681AC6-F9C3-4809-9430-E5BB1790E8C1}" type="parTrans" cxnId="{3851020F-1F98-4FBA-AE8F-CAF436A2CCB9}">
      <dgm:prSet/>
      <dgm:spPr/>
      <dgm:t>
        <a:bodyPr/>
        <a:lstStyle/>
        <a:p>
          <a:endParaRPr lang="zh-CN" altLang="en-US"/>
        </a:p>
      </dgm:t>
    </dgm:pt>
    <dgm:pt modelId="{569F94BF-276B-47B0-A358-512CE1F881C2}" type="sibTrans" cxnId="{3851020F-1F98-4FBA-AE8F-CAF436A2CCB9}">
      <dgm:prSet/>
      <dgm:spPr/>
      <dgm:t>
        <a:bodyPr/>
        <a:lstStyle/>
        <a:p>
          <a:endParaRPr lang="zh-CN" altLang="en-US"/>
        </a:p>
      </dgm:t>
    </dgm:pt>
    <dgm:pt modelId="{CEE6B3FC-C23E-4AE3-BC40-F93D5E4531A5}">
      <dgm:prSet/>
      <dgm:spPr/>
      <dgm:t>
        <a:bodyPr/>
        <a:lstStyle/>
        <a:p>
          <a:r>
            <a:rPr lang="zh-CN"/>
            <a:t>节点个数为</a:t>
          </a:r>
          <a:r>
            <a:rPr lang="en-US"/>
            <a:t>2</a:t>
          </a:r>
          <a:r>
            <a:rPr lang="zh-CN"/>
            <a:t>的几何级，如</a:t>
          </a:r>
          <a:r>
            <a:rPr lang="en-US"/>
            <a:t>4</a:t>
          </a:r>
          <a:r>
            <a:rPr lang="zh-CN"/>
            <a:t>，</a:t>
          </a:r>
          <a:r>
            <a:rPr lang="en-US"/>
            <a:t>8</a:t>
          </a:r>
          <a:r>
            <a:rPr lang="zh-CN"/>
            <a:t>，</a:t>
          </a:r>
          <a:r>
            <a:rPr lang="en-US"/>
            <a:t>16</a:t>
          </a:r>
          <a:r>
            <a:rPr lang="zh-CN"/>
            <a:t>，</a:t>
          </a:r>
          <a:r>
            <a:rPr lang="en-US"/>
            <a:t>32</a:t>
          </a:r>
          <a:r>
            <a:rPr lang="zh-CN"/>
            <a:t>等</a:t>
          </a:r>
          <a:r>
            <a:rPr lang="en-US"/>
            <a:t>;</a:t>
          </a:r>
          <a:endParaRPr lang="zh-CN"/>
        </a:p>
      </dgm:t>
    </dgm:pt>
    <dgm:pt modelId="{33045EAC-04AD-4414-A447-525308A699CA}" type="parTrans" cxnId="{B9782CDA-545C-4897-8084-93FDE4B54C40}">
      <dgm:prSet/>
      <dgm:spPr/>
      <dgm:t>
        <a:bodyPr/>
        <a:lstStyle/>
        <a:p>
          <a:endParaRPr lang="zh-CN" altLang="en-US"/>
        </a:p>
      </dgm:t>
    </dgm:pt>
    <dgm:pt modelId="{532BE353-20C5-4E12-BEBF-3A0248B148C5}" type="sibTrans" cxnId="{B9782CDA-545C-4897-8084-93FDE4B54C40}">
      <dgm:prSet/>
      <dgm:spPr/>
      <dgm:t>
        <a:bodyPr/>
        <a:lstStyle/>
        <a:p>
          <a:endParaRPr lang="zh-CN" altLang="en-US"/>
        </a:p>
      </dgm:t>
    </dgm:pt>
    <dgm:pt modelId="{440E0F23-5BCA-4616-8FCC-000A2D2995D8}">
      <dgm:prSet/>
      <dgm:spPr/>
      <dgm:t>
        <a:bodyPr/>
        <a:lstStyle/>
        <a:p>
          <a:r>
            <a:rPr lang="zh-CN"/>
            <a:t>第</a:t>
          </a:r>
          <a:r>
            <a:rPr lang="en-US"/>
            <a:t>1</a:t>
          </a:r>
          <a:r>
            <a:rPr lang="zh-CN"/>
            <a:t>层应该是输入数据特征数量的一半左右，下一层的大小为上一层的一半；</a:t>
          </a:r>
        </a:p>
      </dgm:t>
    </dgm:pt>
    <dgm:pt modelId="{6FEC040B-045E-49AC-B127-0C0EC4EDC71B}" type="parTrans" cxnId="{EFC2BB55-50C8-4E45-A64A-9F6DFC032E80}">
      <dgm:prSet/>
      <dgm:spPr/>
      <dgm:t>
        <a:bodyPr/>
        <a:lstStyle/>
        <a:p>
          <a:endParaRPr lang="zh-CN" altLang="en-US"/>
        </a:p>
      </dgm:t>
    </dgm:pt>
    <dgm:pt modelId="{2AC2B4B5-4D98-41A3-A2FD-007044E168CA}" type="sibTrans" cxnId="{EFC2BB55-50C8-4E45-A64A-9F6DFC032E80}">
      <dgm:prSet/>
      <dgm:spPr/>
      <dgm:t>
        <a:bodyPr/>
        <a:lstStyle/>
        <a:p>
          <a:endParaRPr lang="zh-CN" altLang="en-US"/>
        </a:p>
      </dgm:t>
    </dgm:pt>
    <dgm:pt modelId="{219A4AD4-FD01-43ED-B11E-E581A3D5BEB6}">
      <dgm:prSet/>
      <dgm:spPr/>
      <dgm:t>
        <a:bodyPr/>
        <a:lstStyle/>
        <a:p>
          <a:r>
            <a:rPr lang="en-US"/>
            <a:t>3</a:t>
          </a:r>
          <a:r>
            <a:rPr lang="zh-CN"/>
            <a:t>）输出层的节点数（大小）：</a:t>
          </a:r>
        </a:p>
      </dgm:t>
    </dgm:pt>
    <dgm:pt modelId="{A079D5BE-CB32-4649-8AC6-74DA412C2BCF}" type="parTrans" cxnId="{74FC40F1-EF55-47E4-A277-E949AD286980}">
      <dgm:prSet/>
      <dgm:spPr/>
      <dgm:t>
        <a:bodyPr/>
        <a:lstStyle/>
        <a:p>
          <a:endParaRPr lang="zh-CN" altLang="en-US"/>
        </a:p>
      </dgm:t>
    </dgm:pt>
    <dgm:pt modelId="{97AF04E0-F381-4CAE-B856-D88728ACB1CD}" type="sibTrans" cxnId="{74FC40F1-EF55-47E4-A277-E949AD286980}">
      <dgm:prSet/>
      <dgm:spPr/>
      <dgm:t>
        <a:bodyPr/>
        <a:lstStyle/>
        <a:p>
          <a:endParaRPr lang="zh-CN" altLang="en-US"/>
        </a:p>
      </dgm:t>
    </dgm:pt>
    <dgm:pt modelId="{C1EE00A1-0FFB-408C-A523-C27D1D1299BC}">
      <dgm:prSet/>
      <dgm:spPr/>
      <dgm:t>
        <a:bodyPr/>
        <a:lstStyle/>
        <a:p>
          <a:r>
            <a:rPr lang="zh-CN"/>
            <a:t>如果为二分类</a:t>
          </a:r>
          <a:r>
            <a:rPr lang="en-US"/>
            <a:t>(Binary Classification)</a:t>
          </a:r>
          <a:r>
            <a:rPr lang="zh-CN"/>
            <a:t>，则大小为</a:t>
          </a:r>
          <a:r>
            <a:rPr lang="en-US"/>
            <a:t>1</a:t>
          </a:r>
          <a:r>
            <a:rPr lang="zh-CN"/>
            <a:t>。</a:t>
          </a:r>
        </a:p>
      </dgm:t>
    </dgm:pt>
    <dgm:pt modelId="{13ECC52A-BAD1-4ED4-8BF7-AF2564BBAED8}" type="parTrans" cxnId="{897BB53A-6530-4893-B783-5DB35D83F430}">
      <dgm:prSet/>
      <dgm:spPr/>
      <dgm:t>
        <a:bodyPr/>
        <a:lstStyle/>
        <a:p>
          <a:endParaRPr lang="zh-CN" altLang="en-US"/>
        </a:p>
      </dgm:t>
    </dgm:pt>
    <dgm:pt modelId="{50112E7E-F970-411B-9E35-88A2418FE80C}" type="sibTrans" cxnId="{897BB53A-6530-4893-B783-5DB35D83F430}">
      <dgm:prSet/>
      <dgm:spPr/>
      <dgm:t>
        <a:bodyPr/>
        <a:lstStyle/>
        <a:p>
          <a:endParaRPr lang="zh-CN" altLang="en-US"/>
        </a:p>
      </dgm:t>
    </dgm:pt>
    <dgm:pt modelId="{D23AC2BE-2841-40F3-A49D-747A81A29D30}">
      <dgm:prSet/>
      <dgm:spPr/>
      <dgm:t>
        <a:bodyPr/>
        <a:lstStyle/>
        <a:p>
          <a:r>
            <a:rPr lang="zh-CN"/>
            <a:t>对于多类分类器，节点数为类别的个数；</a:t>
          </a:r>
        </a:p>
      </dgm:t>
    </dgm:pt>
    <dgm:pt modelId="{392CBD8F-A156-483A-A1E0-A65EAB4C885D}" type="parTrans" cxnId="{1557DEFF-A4D5-4C28-B7E7-32FCF706D033}">
      <dgm:prSet/>
      <dgm:spPr/>
      <dgm:t>
        <a:bodyPr/>
        <a:lstStyle/>
        <a:p>
          <a:endParaRPr lang="zh-CN" altLang="en-US"/>
        </a:p>
      </dgm:t>
    </dgm:pt>
    <dgm:pt modelId="{158555D0-2968-4DAA-ACC1-89032FFC6CC4}" type="sibTrans" cxnId="{1557DEFF-A4D5-4C28-B7E7-32FCF706D033}">
      <dgm:prSet/>
      <dgm:spPr/>
      <dgm:t>
        <a:bodyPr/>
        <a:lstStyle/>
        <a:p>
          <a:endParaRPr lang="zh-CN" altLang="en-US"/>
        </a:p>
      </dgm:t>
    </dgm:pt>
    <dgm:pt modelId="{F81D6B89-8FB4-4CED-ADC1-914D6262E21C}">
      <dgm:prSet/>
      <dgm:spPr/>
      <dgm:t>
        <a:bodyPr/>
        <a:lstStyle/>
        <a:p>
          <a:r>
            <a:rPr lang="zh-CN"/>
            <a:t>回归任务：节点数与响应变量的个数一致。</a:t>
          </a:r>
        </a:p>
      </dgm:t>
    </dgm:pt>
    <dgm:pt modelId="{F9B4A9C1-4BD4-4C64-825B-EF66C25617DA}" type="parTrans" cxnId="{7CF0A9F1-2711-4B2C-9D35-7DDAC19D66D4}">
      <dgm:prSet/>
      <dgm:spPr/>
      <dgm:t>
        <a:bodyPr/>
        <a:lstStyle/>
        <a:p>
          <a:endParaRPr lang="zh-CN" altLang="en-US"/>
        </a:p>
      </dgm:t>
    </dgm:pt>
    <dgm:pt modelId="{4B56CF52-7146-422A-856E-6E623B93D604}" type="sibTrans" cxnId="{7CF0A9F1-2711-4B2C-9D35-7DDAC19D66D4}">
      <dgm:prSet/>
      <dgm:spPr/>
      <dgm:t>
        <a:bodyPr/>
        <a:lstStyle/>
        <a:p>
          <a:endParaRPr lang="zh-CN" altLang="en-US"/>
        </a:p>
      </dgm:t>
    </dgm:pt>
    <dgm:pt modelId="{C9835C3F-CDDA-438C-BCE7-A4B852C415B6}" type="pres">
      <dgm:prSet presAssocID="{971407A5-7BB8-43AA-ABBD-039BA95F1530}" presName="linear" presStyleCnt="0">
        <dgm:presLayoutVars>
          <dgm:dir/>
          <dgm:animLvl val="lvl"/>
          <dgm:resizeHandles val="exact"/>
        </dgm:presLayoutVars>
      </dgm:prSet>
      <dgm:spPr/>
    </dgm:pt>
    <dgm:pt modelId="{09271404-D011-433F-A493-79473DEB1504}" type="pres">
      <dgm:prSet presAssocID="{018E0328-7874-4309-945C-3C705B2B8FF7}" presName="parentLin" presStyleCnt="0"/>
      <dgm:spPr/>
    </dgm:pt>
    <dgm:pt modelId="{0153B7D8-4116-413F-945D-3336DD9A18B4}" type="pres">
      <dgm:prSet presAssocID="{018E0328-7874-4309-945C-3C705B2B8FF7}" presName="parentLeftMargin" presStyleLbl="node1" presStyleIdx="0" presStyleCnt="3"/>
      <dgm:spPr/>
    </dgm:pt>
    <dgm:pt modelId="{39C3C864-C307-42BF-823B-BBBBF5BEAB41}" type="pres">
      <dgm:prSet presAssocID="{018E0328-7874-4309-945C-3C705B2B8FF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12BE4D8-766F-4F3A-A188-BDE1ACAB6361}" type="pres">
      <dgm:prSet presAssocID="{018E0328-7874-4309-945C-3C705B2B8FF7}" presName="negativeSpace" presStyleCnt="0"/>
      <dgm:spPr/>
    </dgm:pt>
    <dgm:pt modelId="{76233A9C-FA8E-4595-8DC8-759C921A728D}" type="pres">
      <dgm:prSet presAssocID="{018E0328-7874-4309-945C-3C705B2B8FF7}" presName="childText" presStyleLbl="conFgAcc1" presStyleIdx="0" presStyleCnt="3">
        <dgm:presLayoutVars>
          <dgm:bulletEnabled val="1"/>
        </dgm:presLayoutVars>
      </dgm:prSet>
      <dgm:spPr/>
    </dgm:pt>
    <dgm:pt modelId="{C7533031-2B10-4BBC-A2B4-96161F6FFC53}" type="pres">
      <dgm:prSet presAssocID="{3A9B58D3-76AA-4B09-9CAC-9AB780BCBA2A}" presName="spaceBetweenRectangles" presStyleCnt="0"/>
      <dgm:spPr/>
    </dgm:pt>
    <dgm:pt modelId="{02723D17-5454-444C-A2D3-A6CB4E879030}" type="pres">
      <dgm:prSet presAssocID="{0813C963-8DB9-4B22-9F05-1987E8029A59}" presName="parentLin" presStyleCnt="0"/>
      <dgm:spPr/>
    </dgm:pt>
    <dgm:pt modelId="{3EEFAA83-4156-4A8A-898C-821CE0CB930E}" type="pres">
      <dgm:prSet presAssocID="{0813C963-8DB9-4B22-9F05-1987E8029A59}" presName="parentLeftMargin" presStyleLbl="node1" presStyleIdx="0" presStyleCnt="3"/>
      <dgm:spPr/>
    </dgm:pt>
    <dgm:pt modelId="{539590AE-E28C-46B5-9F7D-ED01396CA086}" type="pres">
      <dgm:prSet presAssocID="{0813C963-8DB9-4B22-9F05-1987E8029A5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C6172DB-9D06-4621-B6F0-C5D0093C7EB2}" type="pres">
      <dgm:prSet presAssocID="{0813C963-8DB9-4B22-9F05-1987E8029A59}" presName="negativeSpace" presStyleCnt="0"/>
      <dgm:spPr/>
    </dgm:pt>
    <dgm:pt modelId="{0B0FFC64-EE43-4033-B82F-27FF47A6869A}" type="pres">
      <dgm:prSet presAssocID="{0813C963-8DB9-4B22-9F05-1987E8029A59}" presName="childText" presStyleLbl="conFgAcc1" presStyleIdx="1" presStyleCnt="3">
        <dgm:presLayoutVars>
          <dgm:bulletEnabled val="1"/>
        </dgm:presLayoutVars>
      </dgm:prSet>
      <dgm:spPr/>
    </dgm:pt>
    <dgm:pt modelId="{F61C7F55-10F0-402A-A278-FCE266A4DF03}" type="pres">
      <dgm:prSet presAssocID="{569F94BF-276B-47B0-A358-512CE1F881C2}" presName="spaceBetweenRectangles" presStyleCnt="0"/>
      <dgm:spPr/>
    </dgm:pt>
    <dgm:pt modelId="{CEB68BE6-C651-4C34-AE2A-983F297237F0}" type="pres">
      <dgm:prSet presAssocID="{219A4AD4-FD01-43ED-B11E-E581A3D5BEB6}" presName="parentLin" presStyleCnt="0"/>
      <dgm:spPr/>
    </dgm:pt>
    <dgm:pt modelId="{C0C29180-8F5D-497B-BF79-A63062CCB036}" type="pres">
      <dgm:prSet presAssocID="{219A4AD4-FD01-43ED-B11E-E581A3D5BEB6}" presName="parentLeftMargin" presStyleLbl="node1" presStyleIdx="1" presStyleCnt="3"/>
      <dgm:spPr/>
    </dgm:pt>
    <dgm:pt modelId="{0BC7FA2C-948B-4F72-8AE7-205B92686E8F}" type="pres">
      <dgm:prSet presAssocID="{219A4AD4-FD01-43ED-B11E-E581A3D5BEB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582ABFC-70BB-40DB-89BF-17154B493093}" type="pres">
      <dgm:prSet presAssocID="{219A4AD4-FD01-43ED-B11E-E581A3D5BEB6}" presName="negativeSpace" presStyleCnt="0"/>
      <dgm:spPr/>
    </dgm:pt>
    <dgm:pt modelId="{48952B5A-B8CE-419D-B222-066A563B8322}" type="pres">
      <dgm:prSet presAssocID="{219A4AD4-FD01-43ED-B11E-E581A3D5BEB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851020F-1F98-4FBA-AE8F-CAF436A2CCB9}" srcId="{971407A5-7BB8-43AA-ABBD-039BA95F1530}" destId="{0813C963-8DB9-4B22-9F05-1987E8029A59}" srcOrd="1" destOrd="0" parTransId="{5D681AC6-F9C3-4809-9430-E5BB1790E8C1}" sibTransId="{569F94BF-276B-47B0-A358-512CE1F881C2}"/>
    <dgm:cxn modelId="{B3AB601D-63A5-4430-8DA9-6ECB5617019A}" type="presOf" srcId="{F81D6B89-8FB4-4CED-ADC1-914D6262E21C}" destId="{48952B5A-B8CE-419D-B222-066A563B8322}" srcOrd="0" destOrd="2" presId="urn:microsoft.com/office/officeart/2005/8/layout/list1"/>
    <dgm:cxn modelId="{701D952F-E4EC-48FC-84B5-296F155629F9}" type="presOf" srcId="{D23AC2BE-2841-40F3-A49D-747A81A29D30}" destId="{48952B5A-B8CE-419D-B222-066A563B8322}" srcOrd="0" destOrd="1" presId="urn:microsoft.com/office/officeart/2005/8/layout/list1"/>
    <dgm:cxn modelId="{897BB53A-6530-4893-B783-5DB35D83F430}" srcId="{219A4AD4-FD01-43ED-B11E-E581A3D5BEB6}" destId="{C1EE00A1-0FFB-408C-A523-C27D1D1299BC}" srcOrd="0" destOrd="0" parTransId="{13ECC52A-BAD1-4ED4-8BF7-AF2564BBAED8}" sibTransId="{50112E7E-F970-411B-9E35-88A2418FE80C}"/>
    <dgm:cxn modelId="{FA0CAB3B-7A5F-4940-B940-CFD4D89A21D3}" type="presOf" srcId="{440E0F23-5BCA-4616-8FCC-000A2D2995D8}" destId="{0B0FFC64-EE43-4033-B82F-27FF47A6869A}" srcOrd="0" destOrd="1" presId="urn:microsoft.com/office/officeart/2005/8/layout/list1"/>
    <dgm:cxn modelId="{B92B843E-EC5B-4C5D-8B2F-CA87CC445B33}" type="presOf" srcId="{018E0328-7874-4309-945C-3C705B2B8FF7}" destId="{0153B7D8-4116-413F-945D-3336DD9A18B4}" srcOrd="0" destOrd="0" presId="urn:microsoft.com/office/officeart/2005/8/layout/list1"/>
    <dgm:cxn modelId="{99EC0061-9BD9-4F3C-BAAD-F3ADFE2626EC}" type="presOf" srcId="{0813C963-8DB9-4B22-9F05-1987E8029A59}" destId="{3EEFAA83-4156-4A8A-898C-821CE0CB930E}" srcOrd="0" destOrd="0" presId="urn:microsoft.com/office/officeart/2005/8/layout/list1"/>
    <dgm:cxn modelId="{34771661-142A-49F8-964A-84E549244840}" type="presOf" srcId="{219A4AD4-FD01-43ED-B11E-E581A3D5BEB6}" destId="{0BC7FA2C-948B-4F72-8AE7-205B92686E8F}" srcOrd="1" destOrd="0" presId="urn:microsoft.com/office/officeart/2005/8/layout/list1"/>
    <dgm:cxn modelId="{B2D8F667-3FD8-41BC-B737-450C6D096F8B}" type="presOf" srcId="{CEE6B3FC-C23E-4AE3-BC40-F93D5E4531A5}" destId="{0B0FFC64-EE43-4033-B82F-27FF47A6869A}" srcOrd="0" destOrd="0" presId="urn:microsoft.com/office/officeart/2005/8/layout/list1"/>
    <dgm:cxn modelId="{AD51754D-1103-4E27-8C40-D74C81A870FA}" type="presOf" srcId="{018E0328-7874-4309-945C-3C705B2B8FF7}" destId="{39C3C864-C307-42BF-823B-BBBBF5BEAB41}" srcOrd="1" destOrd="0" presId="urn:microsoft.com/office/officeart/2005/8/layout/list1"/>
    <dgm:cxn modelId="{EFC2BB55-50C8-4E45-A64A-9F6DFC032E80}" srcId="{0813C963-8DB9-4B22-9F05-1987E8029A59}" destId="{440E0F23-5BCA-4616-8FCC-000A2D2995D8}" srcOrd="1" destOrd="0" parTransId="{6FEC040B-045E-49AC-B127-0C0EC4EDC71B}" sibTransId="{2AC2B4B5-4D98-41A3-A2FD-007044E168CA}"/>
    <dgm:cxn modelId="{CF1FBB83-D9E2-4FDF-90F3-07F264E6A98C}" type="presOf" srcId="{C1EE00A1-0FFB-408C-A523-C27D1D1299BC}" destId="{48952B5A-B8CE-419D-B222-066A563B8322}" srcOrd="0" destOrd="0" presId="urn:microsoft.com/office/officeart/2005/8/layout/list1"/>
    <dgm:cxn modelId="{CBE83599-F5AD-4979-946A-EE038CD6EF0B}" type="presOf" srcId="{0813C963-8DB9-4B22-9F05-1987E8029A59}" destId="{539590AE-E28C-46B5-9F7D-ED01396CA086}" srcOrd="1" destOrd="0" presId="urn:microsoft.com/office/officeart/2005/8/layout/list1"/>
    <dgm:cxn modelId="{E63958A5-1E6F-4F5C-BF2A-E5544F665282}" srcId="{971407A5-7BB8-43AA-ABBD-039BA95F1530}" destId="{018E0328-7874-4309-945C-3C705B2B8FF7}" srcOrd="0" destOrd="0" parTransId="{1BBD23DD-E556-473D-B1F7-03D2A35946D3}" sibTransId="{3A9B58D3-76AA-4B09-9CAC-9AB780BCBA2A}"/>
    <dgm:cxn modelId="{714658C1-D83C-4CC9-834A-78B92AAB5D62}" type="presOf" srcId="{971407A5-7BB8-43AA-ABBD-039BA95F1530}" destId="{C9835C3F-CDDA-438C-BCE7-A4B852C415B6}" srcOrd="0" destOrd="0" presId="urn:microsoft.com/office/officeart/2005/8/layout/list1"/>
    <dgm:cxn modelId="{960562CC-D2C4-47F0-9B11-9066AAEE6F95}" type="presOf" srcId="{6E4CC94B-C45B-46DB-8ADB-9E9F3FC92831}" destId="{76233A9C-FA8E-4595-8DC8-759C921A728D}" srcOrd="0" destOrd="0" presId="urn:microsoft.com/office/officeart/2005/8/layout/list1"/>
    <dgm:cxn modelId="{259A1BD9-5A46-4B8A-8B0C-DB31231895CE}" srcId="{018E0328-7874-4309-945C-3C705B2B8FF7}" destId="{6E4CC94B-C45B-46DB-8ADB-9E9F3FC92831}" srcOrd="0" destOrd="0" parTransId="{66B60CEF-82AA-485B-B01E-8C8621241FAB}" sibTransId="{1CB1498E-7561-474F-B2F6-B33FC2B2CB0C}"/>
    <dgm:cxn modelId="{B9782CDA-545C-4897-8084-93FDE4B54C40}" srcId="{0813C963-8DB9-4B22-9F05-1987E8029A59}" destId="{CEE6B3FC-C23E-4AE3-BC40-F93D5E4531A5}" srcOrd="0" destOrd="0" parTransId="{33045EAC-04AD-4414-A447-525308A699CA}" sibTransId="{532BE353-20C5-4E12-BEBF-3A0248B148C5}"/>
    <dgm:cxn modelId="{47B944E4-8876-4D1D-8BA5-00E241B11E74}" type="presOf" srcId="{219A4AD4-FD01-43ED-B11E-E581A3D5BEB6}" destId="{C0C29180-8F5D-497B-BF79-A63062CCB036}" srcOrd="0" destOrd="0" presId="urn:microsoft.com/office/officeart/2005/8/layout/list1"/>
    <dgm:cxn modelId="{74FC40F1-EF55-47E4-A277-E949AD286980}" srcId="{971407A5-7BB8-43AA-ABBD-039BA95F1530}" destId="{219A4AD4-FD01-43ED-B11E-E581A3D5BEB6}" srcOrd="2" destOrd="0" parTransId="{A079D5BE-CB32-4649-8AC6-74DA412C2BCF}" sibTransId="{97AF04E0-F381-4CAE-B856-D88728ACB1CD}"/>
    <dgm:cxn modelId="{7CF0A9F1-2711-4B2C-9D35-7DDAC19D66D4}" srcId="{219A4AD4-FD01-43ED-B11E-E581A3D5BEB6}" destId="{F81D6B89-8FB4-4CED-ADC1-914D6262E21C}" srcOrd="2" destOrd="0" parTransId="{F9B4A9C1-4BD4-4C64-825B-EF66C25617DA}" sibTransId="{4B56CF52-7146-422A-856E-6E623B93D604}"/>
    <dgm:cxn modelId="{1557DEFF-A4D5-4C28-B7E7-32FCF706D033}" srcId="{219A4AD4-FD01-43ED-B11E-E581A3D5BEB6}" destId="{D23AC2BE-2841-40F3-A49D-747A81A29D30}" srcOrd="1" destOrd="0" parTransId="{392CBD8F-A156-483A-A1E0-A65EAB4C885D}" sibTransId="{158555D0-2968-4DAA-ACC1-89032FFC6CC4}"/>
    <dgm:cxn modelId="{4F9F000D-2C2F-4FB7-B770-A04234C6DF6F}" type="presParOf" srcId="{C9835C3F-CDDA-438C-BCE7-A4B852C415B6}" destId="{09271404-D011-433F-A493-79473DEB1504}" srcOrd="0" destOrd="0" presId="urn:microsoft.com/office/officeart/2005/8/layout/list1"/>
    <dgm:cxn modelId="{90758EC3-5094-491B-B857-517F4C4F4228}" type="presParOf" srcId="{09271404-D011-433F-A493-79473DEB1504}" destId="{0153B7D8-4116-413F-945D-3336DD9A18B4}" srcOrd="0" destOrd="0" presId="urn:microsoft.com/office/officeart/2005/8/layout/list1"/>
    <dgm:cxn modelId="{BA8AA4B7-7BCB-4918-BD86-943F4BEEC695}" type="presParOf" srcId="{09271404-D011-433F-A493-79473DEB1504}" destId="{39C3C864-C307-42BF-823B-BBBBF5BEAB41}" srcOrd="1" destOrd="0" presId="urn:microsoft.com/office/officeart/2005/8/layout/list1"/>
    <dgm:cxn modelId="{229C0523-4FAD-4724-BD87-81666F79632B}" type="presParOf" srcId="{C9835C3F-CDDA-438C-BCE7-A4B852C415B6}" destId="{612BE4D8-766F-4F3A-A188-BDE1ACAB6361}" srcOrd="1" destOrd="0" presId="urn:microsoft.com/office/officeart/2005/8/layout/list1"/>
    <dgm:cxn modelId="{93A95CD3-B1F4-48F0-8883-610909A82D75}" type="presParOf" srcId="{C9835C3F-CDDA-438C-BCE7-A4B852C415B6}" destId="{76233A9C-FA8E-4595-8DC8-759C921A728D}" srcOrd="2" destOrd="0" presId="urn:microsoft.com/office/officeart/2005/8/layout/list1"/>
    <dgm:cxn modelId="{511DAE5E-4D5C-4EF3-9E24-64EEBA479650}" type="presParOf" srcId="{C9835C3F-CDDA-438C-BCE7-A4B852C415B6}" destId="{C7533031-2B10-4BBC-A2B4-96161F6FFC53}" srcOrd="3" destOrd="0" presId="urn:microsoft.com/office/officeart/2005/8/layout/list1"/>
    <dgm:cxn modelId="{CD576A59-E38E-46CF-9BCD-B3676DEAB9DB}" type="presParOf" srcId="{C9835C3F-CDDA-438C-BCE7-A4B852C415B6}" destId="{02723D17-5454-444C-A2D3-A6CB4E879030}" srcOrd="4" destOrd="0" presId="urn:microsoft.com/office/officeart/2005/8/layout/list1"/>
    <dgm:cxn modelId="{1A29E2A0-DF2A-4D82-B6AB-2950784A6FDC}" type="presParOf" srcId="{02723D17-5454-444C-A2D3-A6CB4E879030}" destId="{3EEFAA83-4156-4A8A-898C-821CE0CB930E}" srcOrd="0" destOrd="0" presId="urn:microsoft.com/office/officeart/2005/8/layout/list1"/>
    <dgm:cxn modelId="{C97E348E-87DC-4D64-9AE8-59F7A1A7AE11}" type="presParOf" srcId="{02723D17-5454-444C-A2D3-A6CB4E879030}" destId="{539590AE-E28C-46B5-9F7D-ED01396CA086}" srcOrd="1" destOrd="0" presId="urn:microsoft.com/office/officeart/2005/8/layout/list1"/>
    <dgm:cxn modelId="{EA39867E-B4EE-48A8-A6C5-DCAEF082A86D}" type="presParOf" srcId="{C9835C3F-CDDA-438C-BCE7-A4B852C415B6}" destId="{7C6172DB-9D06-4621-B6F0-C5D0093C7EB2}" srcOrd="5" destOrd="0" presId="urn:microsoft.com/office/officeart/2005/8/layout/list1"/>
    <dgm:cxn modelId="{B42513B9-476B-49AC-B92D-B01D77C1CDDD}" type="presParOf" srcId="{C9835C3F-CDDA-438C-BCE7-A4B852C415B6}" destId="{0B0FFC64-EE43-4033-B82F-27FF47A6869A}" srcOrd="6" destOrd="0" presId="urn:microsoft.com/office/officeart/2005/8/layout/list1"/>
    <dgm:cxn modelId="{51AA3DCC-F26F-456F-B1B5-9A290A758CC5}" type="presParOf" srcId="{C9835C3F-CDDA-438C-BCE7-A4B852C415B6}" destId="{F61C7F55-10F0-402A-A278-FCE266A4DF03}" srcOrd="7" destOrd="0" presId="urn:microsoft.com/office/officeart/2005/8/layout/list1"/>
    <dgm:cxn modelId="{B3CA9494-D839-4BF9-9D3A-FE4D8A73185C}" type="presParOf" srcId="{C9835C3F-CDDA-438C-BCE7-A4B852C415B6}" destId="{CEB68BE6-C651-4C34-AE2A-983F297237F0}" srcOrd="8" destOrd="0" presId="urn:microsoft.com/office/officeart/2005/8/layout/list1"/>
    <dgm:cxn modelId="{084FEC93-9D4D-436A-931A-DFD42B004C21}" type="presParOf" srcId="{CEB68BE6-C651-4C34-AE2A-983F297237F0}" destId="{C0C29180-8F5D-497B-BF79-A63062CCB036}" srcOrd="0" destOrd="0" presId="urn:microsoft.com/office/officeart/2005/8/layout/list1"/>
    <dgm:cxn modelId="{96D6416F-957E-4DBA-B7D7-8134811C5394}" type="presParOf" srcId="{CEB68BE6-C651-4C34-AE2A-983F297237F0}" destId="{0BC7FA2C-948B-4F72-8AE7-205B92686E8F}" srcOrd="1" destOrd="0" presId="urn:microsoft.com/office/officeart/2005/8/layout/list1"/>
    <dgm:cxn modelId="{12560EE5-51C7-41D3-B93C-AC00FD2585A7}" type="presParOf" srcId="{C9835C3F-CDDA-438C-BCE7-A4B852C415B6}" destId="{A582ABFC-70BB-40DB-89BF-17154B493093}" srcOrd="9" destOrd="0" presId="urn:microsoft.com/office/officeart/2005/8/layout/list1"/>
    <dgm:cxn modelId="{3FFE6AA0-63CC-43E8-A2A4-C4100530FABC}" type="presParOf" srcId="{C9835C3F-CDDA-438C-BCE7-A4B852C415B6}" destId="{48952B5A-B8CE-419D-B222-066A563B832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68B4CB8-5106-4491-898E-629F3FE61CEF}" type="doc">
      <dgm:prSet loTypeId="urn:microsoft.com/office/officeart/2005/8/layout/list1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3E6D6286-1A05-488B-9AB7-0247446D95E9}">
      <dgm:prSet/>
      <dgm:spPr/>
      <dgm:t>
        <a:bodyPr/>
        <a:lstStyle/>
        <a:p>
          <a:r>
            <a:rPr lang="en-US"/>
            <a:t>4</a:t>
          </a:r>
          <a:r>
            <a:rPr lang="zh-CN"/>
            <a:t>）回归输出层的大小</a:t>
          </a:r>
        </a:p>
      </dgm:t>
    </dgm:pt>
    <dgm:pt modelId="{8E6C9AE8-1F25-4455-8F3F-60E9638EEB26}" type="parTrans" cxnId="{2784AACB-0B9A-4C8F-9523-2FFFB000398D}">
      <dgm:prSet/>
      <dgm:spPr/>
      <dgm:t>
        <a:bodyPr/>
        <a:lstStyle/>
        <a:p>
          <a:endParaRPr lang="zh-CN" altLang="en-US"/>
        </a:p>
      </dgm:t>
    </dgm:pt>
    <dgm:pt modelId="{3FD92056-C16B-415B-A667-40FB814EAFBA}" type="sibTrans" cxnId="{2784AACB-0B9A-4C8F-9523-2FFFB000398D}">
      <dgm:prSet/>
      <dgm:spPr/>
      <dgm:t>
        <a:bodyPr/>
        <a:lstStyle/>
        <a:p>
          <a:endParaRPr lang="zh-CN" altLang="en-US"/>
        </a:p>
      </dgm:t>
    </dgm:pt>
    <dgm:pt modelId="{A34370BA-99B1-43CD-B000-AECE13A14616}">
      <dgm:prSet/>
      <dgm:spPr/>
      <dgm:t>
        <a:bodyPr/>
        <a:lstStyle/>
        <a:p>
          <a:r>
            <a:rPr lang="zh-CN"/>
            <a:t>如果是单个响应，则大小为</a:t>
          </a:r>
          <a:r>
            <a:rPr lang="en-US"/>
            <a:t>1</a:t>
          </a:r>
          <a:endParaRPr lang="zh-CN"/>
        </a:p>
      </dgm:t>
    </dgm:pt>
    <dgm:pt modelId="{11190C6F-55BE-494B-A693-B43DB2D127CB}" type="parTrans" cxnId="{05C728D2-D45B-4742-9751-E5883D94D7A3}">
      <dgm:prSet/>
      <dgm:spPr/>
      <dgm:t>
        <a:bodyPr/>
        <a:lstStyle/>
        <a:p>
          <a:endParaRPr lang="zh-CN" altLang="en-US"/>
        </a:p>
      </dgm:t>
    </dgm:pt>
    <dgm:pt modelId="{90F95016-7F99-435B-ACF7-C0A294AA6E74}" type="sibTrans" cxnId="{05C728D2-D45B-4742-9751-E5883D94D7A3}">
      <dgm:prSet/>
      <dgm:spPr/>
      <dgm:t>
        <a:bodyPr/>
        <a:lstStyle/>
        <a:p>
          <a:endParaRPr lang="zh-CN" altLang="en-US"/>
        </a:p>
      </dgm:t>
    </dgm:pt>
    <dgm:pt modelId="{9ED0DB68-5C59-4007-81FB-2917CFE83767}">
      <dgm:prSet/>
      <dgm:spPr/>
      <dgm:t>
        <a:bodyPr/>
        <a:lstStyle/>
        <a:p>
          <a:r>
            <a:rPr lang="zh-CN"/>
            <a:t>对于多响应回归，大小是响应的数量</a:t>
          </a:r>
        </a:p>
      </dgm:t>
    </dgm:pt>
    <dgm:pt modelId="{F4864B91-DA1B-4E62-9EE6-F1AD644BD0D7}" type="parTrans" cxnId="{3814D76D-6AD5-4601-B730-EEF28D468162}">
      <dgm:prSet/>
      <dgm:spPr/>
      <dgm:t>
        <a:bodyPr/>
        <a:lstStyle/>
        <a:p>
          <a:endParaRPr lang="zh-CN" altLang="en-US"/>
        </a:p>
      </dgm:t>
    </dgm:pt>
    <dgm:pt modelId="{A0E99666-C97F-4F92-B41F-84EE616CD444}" type="sibTrans" cxnId="{3814D76D-6AD5-4601-B730-EEF28D468162}">
      <dgm:prSet/>
      <dgm:spPr/>
      <dgm:t>
        <a:bodyPr/>
        <a:lstStyle/>
        <a:p>
          <a:endParaRPr lang="zh-CN" altLang="en-US"/>
        </a:p>
      </dgm:t>
    </dgm:pt>
    <dgm:pt modelId="{84F88C4A-EADA-4967-A5F9-190F59FA8167}">
      <dgm:prSet/>
      <dgm:spPr/>
      <dgm:t>
        <a:bodyPr/>
        <a:lstStyle/>
        <a:p>
          <a:r>
            <a:rPr lang="en-US"/>
            <a:t>5</a:t>
          </a:r>
          <a:r>
            <a:rPr lang="zh-CN"/>
            <a:t>）中间层的激活函数的选择</a:t>
          </a:r>
        </a:p>
      </dgm:t>
    </dgm:pt>
    <dgm:pt modelId="{39113B98-4AFF-44C8-934C-E8F32CD162F2}" type="parTrans" cxnId="{3EABFF6D-C468-4EB9-A896-BA449A3EDBFD}">
      <dgm:prSet/>
      <dgm:spPr/>
      <dgm:t>
        <a:bodyPr/>
        <a:lstStyle/>
        <a:p>
          <a:endParaRPr lang="zh-CN" altLang="en-US"/>
        </a:p>
      </dgm:t>
    </dgm:pt>
    <dgm:pt modelId="{1D7EFC37-52C5-488D-94F0-F8F55C3F434D}" type="sibTrans" cxnId="{3EABFF6D-C468-4EB9-A896-BA449A3EDBFD}">
      <dgm:prSet/>
      <dgm:spPr/>
      <dgm:t>
        <a:bodyPr/>
        <a:lstStyle/>
        <a:p>
          <a:endParaRPr lang="zh-CN" altLang="en-US"/>
        </a:p>
      </dgm:t>
    </dgm:pt>
    <dgm:pt modelId="{5EFE152C-DF00-488E-82F0-02D90A612EDD}">
      <dgm:prSet/>
      <dgm:spPr/>
      <dgm:t>
        <a:bodyPr/>
        <a:lstStyle/>
        <a:p>
          <a:r>
            <a:rPr lang="zh-CN"/>
            <a:t>使用 </a:t>
          </a:r>
          <a:r>
            <a:rPr lang="en-US"/>
            <a:t>relu </a:t>
          </a:r>
          <a:r>
            <a:rPr lang="zh-CN"/>
            <a:t>函数。</a:t>
          </a:r>
        </a:p>
      </dgm:t>
    </dgm:pt>
    <dgm:pt modelId="{8D8C8EE1-0315-4856-B06F-6FC8277BC0F3}" type="parTrans" cxnId="{97AE3F97-0FF3-413B-9085-E9B1CF5E2CE7}">
      <dgm:prSet/>
      <dgm:spPr/>
      <dgm:t>
        <a:bodyPr/>
        <a:lstStyle/>
        <a:p>
          <a:endParaRPr lang="zh-CN" altLang="en-US"/>
        </a:p>
      </dgm:t>
    </dgm:pt>
    <dgm:pt modelId="{7FA3A894-845C-46AB-AC62-5915CF9EFA4A}" type="sibTrans" cxnId="{97AE3F97-0FF3-413B-9085-E9B1CF5E2CE7}">
      <dgm:prSet/>
      <dgm:spPr/>
      <dgm:t>
        <a:bodyPr/>
        <a:lstStyle/>
        <a:p>
          <a:endParaRPr lang="zh-CN" altLang="en-US"/>
        </a:p>
      </dgm:t>
    </dgm:pt>
    <dgm:pt modelId="{5A59A7C1-C53C-4FE7-BE7E-01BC05878FAA}">
      <dgm:prSet/>
      <dgm:spPr/>
      <dgm:t>
        <a:bodyPr/>
        <a:lstStyle/>
        <a:p>
          <a:r>
            <a:rPr lang="en-US"/>
            <a:t>6</a:t>
          </a:r>
          <a:r>
            <a:rPr lang="zh-CN"/>
            <a:t>）输出层的激活函数的选择</a:t>
          </a:r>
        </a:p>
      </dgm:t>
    </dgm:pt>
    <dgm:pt modelId="{E1A9B82D-4BEF-41E5-A999-731FCFBC9DC5}" type="parTrans" cxnId="{75907680-905D-4114-B5DE-20B70D1DC586}">
      <dgm:prSet/>
      <dgm:spPr/>
      <dgm:t>
        <a:bodyPr/>
        <a:lstStyle/>
        <a:p>
          <a:endParaRPr lang="zh-CN" altLang="en-US"/>
        </a:p>
      </dgm:t>
    </dgm:pt>
    <dgm:pt modelId="{B75F647F-9844-492E-B2D0-DA6A73EE9E15}" type="sibTrans" cxnId="{75907680-905D-4114-B5DE-20B70D1DC586}">
      <dgm:prSet/>
      <dgm:spPr/>
      <dgm:t>
        <a:bodyPr/>
        <a:lstStyle/>
        <a:p>
          <a:endParaRPr lang="zh-CN" altLang="en-US"/>
        </a:p>
      </dgm:t>
    </dgm:pt>
    <dgm:pt modelId="{F9A51EDC-5AE0-4BDB-8829-670EF181DDC2}">
      <dgm:prSet/>
      <dgm:spPr/>
      <dgm:t>
        <a:bodyPr/>
        <a:lstStyle/>
        <a:p>
          <a:r>
            <a:rPr lang="zh-CN"/>
            <a:t>二分类问题选择</a:t>
          </a:r>
          <a:r>
            <a:rPr lang="en-US"/>
            <a:t>sigmoid</a:t>
          </a:r>
          <a:r>
            <a:rPr lang="zh-CN"/>
            <a:t>函数</a:t>
          </a:r>
        </a:p>
      </dgm:t>
    </dgm:pt>
    <dgm:pt modelId="{9D133B99-1F54-4D07-9BE0-F2F4177883A0}" type="parTrans" cxnId="{8C1C094F-96C8-40EA-98BE-68222FB9E76F}">
      <dgm:prSet/>
      <dgm:spPr/>
      <dgm:t>
        <a:bodyPr/>
        <a:lstStyle/>
        <a:p>
          <a:endParaRPr lang="zh-CN" altLang="en-US"/>
        </a:p>
      </dgm:t>
    </dgm:pt>
    <dgm:pt modelId="{67466031-CDF5-418A-9297-C932AECD2482}" type="sibTrans" cxnId="{8C1C094F-96C8-40EA-98BE-68222FB9E76F}">
      <dgm:prSet/>
      <dgm:spPr/>
      <dgm:t>
        <a:bodyPr/>
        <a:lstStyle/>
        <a:p>
          <a:endParaRPr lang="zh-CN" altLang="en-US"/>
        </a:p>
      </dgm:t>
    </dgm:pt>
    <dgm:pt modelId="{DA947282-E39E-44BC-9C37-83543BB81A2B}">
      <dgm:prSet/>
      <dgm:spPr/>
      <dgm:t>
        <a:bodyPr/>
        <a:lstStyle/>
        <a:p>
          <a:r>
            <a:rPr lang="zh-CN"/>
            <a:t>多分类问题选择</a:t>
          </a:r>
          <a:r>
            <a:rPr lang="en-US"/>
            <a:t>softmax</a:t>
          </a:r>
          <a:r>
            <a:rPr lang="zh-CN"/>
            <a:t>函数</a:t>
          </a:r>
        </a:p>
      </dgm:t>
    </dgm:pt>
    <dgm:pt modelId="{2A0872D0-829F-4E5D-97E1-FC95B35785EC}" type="parTrans" cxnId="{993D8F74-EB3A-4BEC-BCBE-C4706CC9CB57}">
      <dgm:prSet/>
      <dgm:spPr/>
      <dgm:t>
        <a:bodyPr/>
        <a:lstStyle/>
        <a:p>
          <a:endParaRPr lang="zh-CN" altLang="en-US"/>
        </a:p>
      </dgm:t>
    </dgm:pt>
    <dgm:pt modelId="{68A08EF9-5E27-445D-BD80-264A472F0FE7}" type="sibTrans" cxnId="{993D8F74-EB3A-4BEC-BCBE-C4706CC9CB57}">
      <dgm:prSet/>
      <dgm:spPr/>
      <dgm:t>
        <a:bodyPr/>
        <a:lstStyle/>
        <a:p>
          <a:endParaRPr lang="zh-CN" altLang="en-US"/>
        </a:p>
      </dgm:t>
    </dgm:pt>
    <dgm:pt modelId="{303F319C-9BE3-448A-8F87-0AEFDEC035F0}">
      <dgm:prSet/>
      <dgm:spPr/>
      <dgm:t>
        <a:bodyPr/>
        <a:lstStyle/>
        <a:p>
          <a:r>
            <a:rPr lang="zh-CN"/>
            <a:t>回归问题选择</a:t>
          </a:r>
          <a:r>
            <a:rPr lang="en-US"/>
            <a:t>linear</a:t>
          </a:r>
          <a:r>
            <a:rPr lang="zh-CN"/>
            <a:t>函数。</a:t>
          </a:r>
        </a:p>
      </dgm:t>
    </dgm:pt>
    <dgm:pt modelId="{BA42BAE4-C0D8-48B4-B71F-AF068C8742E6}" type="parTrans" cxnId="{DDC1ED99-AF6F-49BF-A456-C25EC880BED3}">
      <dgm:prSet/>
      <dgm:spPr/>
      <dgm:t>
        <a:bodyPr/>
        <a:lstStyle/>
        <a:p>
          <a:endParaRPr lang="zh-CN" altLang="en-US"/>
        </a:p>
      </dgm:t>
    </dgm:pt>
    <dgm:pt modelId="{05507147-3A50-4F17-9123-2763BC87DBCA}" type="sibTrans" cxnId="{DDC1ED99-AF6F-49BF-A456-C25EC880BED3}">
      <dgm:prSet/>
      <dgm:spPr/>
      <dgm:t>
        <a:bodyPr/>
        <a:lstStyle/>
        <a:p>
          <a:endParaRPr lang="zh-CN" altLang="en-US"/>
        </a:p>
      </dgm:t>
    </dgm:pt>
    <dgm:pt modelId="{78A1A8D8-493E-45B8-9A00-0088092B417A}" type="pres">
      <dgm:prSet presAssocID="{268B4CB8-5106-4491-898E-629F3FE61CEF}" presName="linear" presStyleCnt="0">
        <dgm:presLayoutVars>
          <dgm:dir/>
          <dgm:animLvl val="lvl"/>
          <dgm:resizeHandles val="exact"/>
        </dgm:presLayoutVars>
      </dgm:prSet>
      <dgm:spPr/>
    </dgm:pt>
    <dgm:pt modelId="{ECB97E8A-1473-4C41-892B-02C2DD7B35FA}" type="pres">
      <dgm:prSet presAssocID="{3E6D6286-1A05-488B-9AB7-0247446D95E9}" presName="parentLin" presStyleCnt="0"/>
      <dgm:spPr/>
    </dgm:pt>
    <dgm:pt modelId="{93A9C71C-FBF1-45DA-8D41-BBF884738975}" type="pres">
      <dgm:prSet presAssocID="{3E6D6286-1A05-488B-9AB7-0247446D95E9}" presName="parentLeftMargin" presStyleLbl="node1" presStyleIdx="0" presStyleCnt="3"/>
      <dgm:spPr/>
    </dgm:pt>
    <dgm:pt modelId="{626EE438-BE72-42BA-BBAD-2DBBF7235F9C}" type="pres">
      <dgm:prSet presAssocID="{3E6D6286-1A05-488B-9AB7-0247446D95E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F8DE0B5-AB05-49B6-864D-EAF4FC2383E9}" type="pres">
      <dgm:prSet presAssocID="{3E6D6286-1A05-488B-9AB7-0247446D95E9}" presName="negativeSpace" presStyleCnt="0"/>
      <dgm:spPr/>
    </dgm:pt>
    <dgm:pt modelId="{520A7722-CC81-49D3-B20B-74CFE6927E5C}" type="pres">
      <dgm:prSet presAssocID="{3E6D6286-1A05-488B-9AB7-0247446D95E9}" presName="childText" presStyleLbl="conFgAcc1" presStyleIdx="0" presStyleCnt="3">
        <dgm:presLayoutVars>
          <dgm:bulletEnabled val="1"/>
        </dgm:presLayoutVars>
      </dgm:prSet>
      <dgm:spPr/>
    </dgm:pt>
    <dgm:pt modelId="{A3CF0883-6858-40BB-A680-56155ADEAB85}" type="pres">
      <dgm:prSet presAssocID="{3FD92056-C16B-415B-A667-40FB814EAFBA}" presName="spaceBetweenRectangles" presStyleCnt="0"/>
      <dgm:spPr/>
    </dgm:pt>
    <dgm:pt modelId="{15CABD9E-C87D-43F0-BD01-B8CE69D1F8F3}" type="pres">
      <dgm:prSet presAssocID="{84F88C4A-EADA-4967-A5F9-190F59FA8167}" presName="parentLin" presStyleCnt="0"/>
      <dgm:spPr/>
    </dgm:pt>
    <dgm:pt modelId="{EBE6C991-D3BB-41DC-A659-5676A561CF82}" type="pres">
      <dgm:prSet presAssocID="{84F88C4A-EADA-4967-A5F9-190F59FA8167}" presName="parentLeftMargin" presStyleLbl="node1" presStyleIdx="0" presStyleCnt="3"/>
      <dgm:spPr/>
    </dgm:pt>
    <dgm:pt modelId="{E528ACCB-745C-4DCC-AAC0-DC4BB08CEC0D}" type="pres">
      <dgm:prSet presAssocID="{84F88C4A-EADA-4967-A5F9-190F59FA816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AB22C75-7045-465D-B89D-0743640C5623}" type="pres">
      <dgm:prSet presAssocID="{84F88C4A-EADA-4967-A5F9-190F59FA8167}" presName="negativeSpace" presStyleCnt="0"/>
      <dgm:spPr/>
    </dgm:pt>
    <dgm:pt modelId="{055A492A-B7C4-4C9B-AA8C-1D9DEF5FD666}" type="pres">
      <dgm:prSet presAssocID="{84F88C4A-EADA-4967-A5F9-190F59FA8167}" presName="childText" presStyleLbl="conFgAcc1" presStyleIdx="1" presStyleCnt="3">
        <dgm:presLayoutVars>
          <dgm:bulletEnabled val="1"/>
        </dgm:presLayoutVars>
      </dgm:prSet>
      <dgm:spPr/>
    </dgm:pt>
    <dgm:pt modelId="{FE905AE9-5219-4EA5-A800-0CDBF9F32770}" type="pres">
      <dgm:prSet presAssocID="{1D7EFC37-52C5-488D-94F0-F8F55C3F434D}" presName="spaceBetweenRectangles" presStyleCnt="0"/>
      <dgm:spPr/>
    </dgm:pt>
    <dgm:pt modelId="{10714AE5-2649-4211-9893-AF04211D6C19}" type="pres">
      <dgm:prSet presAssocID="{5A59A7C1-C53C-4FE7-BE7E-01BC05878FAA}" presName="parentLin" presStyleCnt="0"/>
      <dgm:spPr/>
    </dgm:pt>
    <dgm:pt modelId="{33E8807E-FCB3-4408-B4EA-07CBB59F8612}" type="pres">
      <dgm:prSet presAssocID="{5A59A7C1-C53C-4FE7-BE7E-01BC05878FAA}" presName="parentLeftMargin" presStyleLbl="node1" presStyleIdx="1" presStyleCnt="3"/>
      <dgm:spPr/>
    </dgm:pt>
    <dgm:pt modelId="{ABD3D4B4-8BDF-451A-B8F8-9832D4053953}" type="pres">
      <dgm:prSet presAssocID="{5A59A7C1-C53C-4FE7-BE7E-01BC05878FA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C177903-4758-4FAD-B57F-06D50731CC15}" type="pres">
      <dgm:prSet presAssocID="{5A59A7C1-C53C-4FE7-BE7E-01BC05878FAA}" presName="negativeSpace" presStyleCnt="0"/>
      <dgm:spPr/>
    </dgm:pt>
    <dgm:pt modelId="{3C9DBA5B-A43D-494B-98E2-63130ED5B3FE}" type="pres">
      <dgm:prSet presAssocID="{5A59A7C1-C53C-4FE7-BE7E-01BC05878FA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A58AD1F-E693-4E9D-B762-CC96977E71E3}" type="presOf" srcId="{5EFE152C-DF00-488E-82F0-02D90A612EDD}" destId="{055A492A-B7C4-4C9B-AA8C-1D9DEF5FD666}" srcOrd="0" destOrd="0" presId="urn:microsoft.com/office/officeart/2005/8/layout/list1"/>
    <dgm:cxn modelId="{B1CCD536-4D4D-4B28-AF37-23C876FCA579}" type="presOf" srcId="{5A59A7C1-C53C-4FE7-BE7E-01BC05878FAA}" destId="{33E8807E-FCB3-4408-B4EA-07CBB59F8612}" srcOrd="0" destOrd="0" presId="urn:microsoft.com/office/officeart/2005/8/layout/list1"/>
    <dgm:cxn modelId="{A9112547-BBD7-4B7A-8BEE-4FD1764D7FA7}" type="presOf" srcId="{9ED0DB68-5C59-4007-81FB-2917CFE83767}" destId="{520A7722-CC81-49D3-B20B-74CFE6927E5C}" srcOrd="0" destOrd="1" presId="urn:microsoft.com/office/officeart/2005/8/layout/list1"/>
    <dgm:cxn modelId="{8D52856A-41C7-4B38-9D72-BA8AF03A97CE}" type="presOf" srcId="{303F319C-9BE3-448A-8F87-0AEFDEC035F0}" destId="{3C9DBA5B-A43D-494B-98E2-63130ED5B3FE}" srcOrd="0" destOrd="2" presId="urn:microsoft.com/office/officeart/2005/8/layout/list1"/>
    <dgm:cxn modelId="{3814D76D-6AD5-4601-B730-EEF28D468162}" srcId="{3E6D6286-1A05-488B-9AB7-0247446D95E9}" destId="{9ED0DB68-5C59-4007-81FB-2917CFE83767}" srcOrd="1" destOrd="0" parTransId="{F4864B91-DA1B-4E62-9EE6-F1AD644BD0D7}" sibTransId="{A0E99666-C97F-4F92-B41F-84EE616CD444}"/>
    <dgm:cxn modelId="{3EABFF6D-C468-4EB9-A896-BA449A3EDBFD}" srcId="{268B4CB8-5106-4491-898E-629F3FE61CEF}" destId="{84F88C4A-EADA-4967-A5F9-190F59FA8167}" srcOrd="1" destOrd="0" parTransId="{39113B98-4AFF-44C8-934C-E8F32CD162F2}" sibTransId="{1D7EFC37-52C5-488D-94F0-F8F55C3F434D}"/>
    <dgm:cxn modelId="{2760B66E-22E8-44C4-AAA6-23DDA28AE785}" type="presOf" srcId="{3E6D6286-1A05-488B-9AB7-0247446D95E9}" destId="{626EE438-BE72-42BA-BBAD-2DBBF7235F9C}" srcOrd="1" destOrd="0" presId="urn:microsoft.com/office/officeart/2005/8/layout/list1"/>
    <dgm:cxn modelId="{8C1C094F-96C8-40EA-98BE-68222FB9E76F}" srcId="{5A59A7C1-C53C-4FE7-BE7E-01BC05878FAA}" destId="{F9A51EDC-5AE0-4BDB-8829-670EF181DDC2}" srcOrd="0" destOrd="0" parTransId="{9D133B99-1F54-4D07-9BE0-F2F4177883A0}" sibTransId="{67466031-CDF5-418A-9297-C932AECD2482}"/>
    <dgm:cxn modelId="{1005F572-705F-4CBB-ADB5-88EBC82D88AD}" type="presOf" srcId="{84F88C4A-EADA-4967-A5F9-190F59FA8167}" destId="{EBE6C991-D3BB-41DC-A659-5676A561CF82}" srcOrd="0" destOrd="0" presId="urn:microsoft.com/office/officeart/2005/8/layout/list1"/>
    <dgm:cxn modelId="{993D8F74-EB3A-4BEC-BCBE-C4706CC9CB57}" srcId="{5A59A7C1-C53C-4FE7-BE7E-01BC05878FAA}" destId="{DA947282-E39E-44BC-9C37-83543BB81A2B}" srcOrd="1" destOrd="0" parTransId="{2A0872D0-829F-4E5D-97E1-FC95B35785EC}" sibTransId="{68A08EF9-5E27-445D-BD80-264A472F0FE7}"/>
    <dgm:cxn modelId="{4766CD57-A720-46E8-92C5-B5B3735A71EB}" type="presOf" srcId="{84F88C4A-EADA-4967-A5F9-190F59FA8167}" destId="{E528ACCB-745C-4DCC-AAC0-DC4BB08CEC0D}" srcOrd="1" destOrd="0" presId="urn:microsoft.com/office/officeart/2005/8/layout/list1"/>
    <dgm:cxn modelId="{BB472880-9257-4124-94B8-6814D6670353}" type="presOf" srcId="{5A59A7C1-C53C-4FE7-BE7E-01BC05878FAA}" destId="{ABD3D4B4-8BDF-451A-B8F8-9832D4053953}" srcOrd="1" destOrd="0" presId="urn:microsoft.com/office/officeart/2005/8/layout/list1"/>
    <dgm:cxn modelId="{75907680-905D-4114-B5DE-20B70D1DC586}" srcId="{268B4CB8-5106-4491-898E-629F3FE61CEF}" destId="{5A59A7C1-C53C-4FE7-BE7E-01BC05878FAA}" srcOrd="2" destOrd="0" parTransId="{E1A9B82D-4BEF-41E5-A999-731FCFBC9DC5}" sibTransId="{B75F647F-9844-492E-B2D0-DA6A73EE9E15}"/>
    <dgm:cxn modelId="{97AE3F97-0FF3-413B-9085-E9B1CF5E2CE7}" srcId="{84F88C4A-EADA-4967-A5F9-190F59FA8167}" destId="{5EFE152C-DF00-488E-82F0-02D90A612EDD}" srcOrd="0" destOrd="0" parTransId="{8D8C8EE1-0315-4856-B06F-6FC8277BC0F3}" sibTransId="{7FA3A894-845C-46AB-AC62-5915CF9EFA4A}"/>
    <dgm:cxn modelId="{DDC1ED99-AF6F-49BF-A456-C25EC880BED3}" srcId="{5A59A7C1-C53C-4FE7-BE7E-01BC05878FAA}" destId="{303F319C-9BE3-448A-8F87-0AEFDEC035F0}" srcOrd="2" destOrd="0" parTransId="{BA42BAE4-C0D8-48B4-B71F-AF068C8742E6}" sibTransId="{05507147-3A50-4F17-9123-2763BC87DBCA}"/>
    <dgm:cxn modelId="{073906B6-5D1F-490A-B7C0-2F1AF419129F}" type="presOf" srcId="{268B4CB8-5106-4491-898E-629F3FE61CEF}" destId="{78A1A8D8-493E-45B8-9A00-0088092B417A}" srcOrd="0" destOrd="0" presId="urn:microsoft.com/office/officeart/2005/8/layout/list1"/>
    <dgm:cxn modelId="{105C91C4-C36C-4077-8208-BC868AFCB910}" type="presOf" srcId="{F9A51EDC-5AE0-4BDB-8829-670EF181DDC2}" destId="{3C9DBA5B-A43D-494B-98E2-63130ED5B3FE}" srcOrd="0" destOrd="0" presId="urn:microsoft.com/office/officeart/2005/8/layout/list1"/>
    <dgm:cxn modelId="{2784AACB-0B9A-4C8F-9523-2FFFB000398D}" srcId="{268B4CB8-5106-4491-898E-629F3FE61CEF}" destId="{3E6D6286-1A05-488B-9AB7-0247446D95E9}" srcOrd="0" destOrd="0" parTransId="{8E6C9AE8-1F25-4455-8F3F-60E9638EEB26}" sibTransId="{3FD92056-C16B-415B-A667-40FB814EAFBA}"/>
    <dgm:cxn modelId="{05C728D2-D45B-4742-9751-E5883D94D7A3}" srcId="{3E6D6286-1A05-488B-9AB7-0247446D95E9}" destId="{A34370BA-99B1-43CD-B000-AECE13A14616}" srcOrd="0" destOrd="0" parTransId="{11190C6F-55BE-494B-A693-B43DB2D127CB}" sibTransId="{90F95016-7F99-435B-ACF7-C0A294AA6E74}"/>
    <dgm:cxn modelId="{E769ADD3-761B-45DD-921A-35DFBF3EDD3F}" type="presOf" srcId="{3E6D6286-1A05-488B-9AB7-0247446D95E9}" destId="{93A9C71C-FBF1-45DA-8D41-BBF884738975}" srcOrd="0" destOrd="0" presId="urn:microsoft.com/office/officeart/2005/8/layout/list1"/>
    <dgm:cxn modelId="{8703B4F1-5ACE-4C6C-83C4-ED3D929F9D94}" type="presOf" srcId="{DA947282-E39E-44BC-9C37-83543BB81A2B}" destId="{3C9DBA5B-A43D-494B-98E2-63130ED5B3FE}" srcOrd="0" destOrd="1" presId="urn:microsoft.com/office/officeart/2005/8/layout/list1"/>
    <dgm:cxn modelId="{03F321FA-0AB3-4955-85F8-3B88BC3FA899}" type="presOf" srcId="{A34370BA-99B1-43CD-B000-AECE13A14616}" destId="{520A7722-CC81-49D3-B20B-74CFE6927E5C}" srcOrd="0" destOrd="0" presId="urn:microsoft.com/office/officeart/2005/8/layout/list1"/>
    <dgm:cxn modelId="{C3C51135-5A2C-440A-A78F-E04D26A98654}" type="presParOf" srcId="{78A1A8D8-493E-45B8-9A00-0088092B417A}" destId="{ECB97E8A-1473-4C41-892B-02C2DD7B35FA}" srcOrd="0" destOrd="0" presId="urn:microsoft.com/office/officeart/2005/8/layout/list1"/>
    <dgm:cxn modelId="{444D6AC2-3793-4761-8294-7C55ABA78924}" type="presParOf" srcId="{ECB97E8A-1473-4C41-892B-02C2DD7B35FA}" destId="{93A9C71C-FBF1-45DA-8D41-BBF884738975}" srcOrd="0" destOrd="0" presId="urn:microsoft.com/office/officeart/2005/8/layout/list1"/>
    <dgm:cxn modelId="{7E4DADBD-F2EC-4383-A31B-43A935DE61B0}" type="presParOf" srcId="{ECB97E8A-1473-4C41-892B-02C2DD7B35FA}" destId="{626EE438-BE72-42BA-BBAD-2DBBF7235F9C}" srcOrd="1" destOrd="0" presId="urn:microsoft.com/office/officeart/2005/8/layout/list1"/>
    <dgm:cxn modelId="{EEE35689-4F60-4B7C-A3B2-87BAD19D9CF6}" type="presParOf" srcId="{78A1A8D8-493E-45B8-9A00-0088092B417A}" destId="{AF8DE0B5-AB05-49B6-864D-EAF4FC2383E9}" srcOrd="1" destOrd="0" presId="urn:microsoft.com/office/officeart/2005/8/layout/list1"/>
    <dgm:cxn modelId="{C8E35A2A-9B76-4EDB-8F72-06B96BAE0948}" type="presParOf" srcId="{78A1A8D8-493E-45B8-9A00-0088092B417A}" destId="{520A7722-CC81-49D3-B20B-74CFE6927E5C}" srcOrd="2" destOrd="0" presId="urn:microsoft.com/office/officeart/2005/8/layout/list1"/>
    <dgm:cxn modelId="{05D9A46E-C1C8-4C4D-ABD7-48032102E6FC}" type="presParOf" srcId="{78A1A8D8-493E-45B8-9A00-0088092B417A}" destId="{A3CF0883-6858-40BB-A680-56155ADEAB85}" srcOrd="3" destOrd="0" presId="urn:microsoft.com/office/officeart/2005/8/layout/list1"/>
    <dgm:cxn modelId="{0D42AC01-A462-4B6A-8F8C-0151BB0F80F2}" type="presParOf" srcId="{78A1A8D8-493E-45B8-9A00-0088092B417A}" destId="{15CABD9E-C87D-43F0-BD01-B8CE69D1F8F3}" srcOrd="4" destOrd="0" presId="urn:microsoft.com/office/officeart/2005/8/layout/list1"/>
    <dgm:cxn modelId="{2F32FD9F-3EB9-46A0-B093-9BA68D7B1F61}" type="presParOf" srcId="{15CABD9E-C87D-43F0-BD01-B8CE69D1F8F3}" destId="{EBE6C991-D3BB-41DC-A659-5676A561CF82}" srcOrd="0" destOrd="0" presId="urn:microsoft.com/office/officeart/2005/8/layout/list1"/>
    <dgm:cxn modelId="{248315A7-7CA4-4597-8E66-12D748689F40}" type="presParOf" srcId="{15CABD9E-C87D-43F0-BD01-B8CE69D1F8F3}" destId="{E528ACCB-745C-4DCC-AAC0-DC4BB08CEC0D}" srcOrd="1" destOrd="0" presId="urn:microsoft.com/office/officeart/2005/8/layout/list1"/>
    <dgm:cxn modelId="{47929B2E-CA45-48EE-9C20-F92993748B3C}" type="presParOf" srcId="{78A1A8D8-493E-45B8-9A00-0088092B417A}" destId="{CAB22C75-7045-465D-B89D-0743640C5623}" srcOrd="5" destOrd="0" presId="urn:microsoft.com/office/officeart/2005/8/layout/list1"/>
    <dgm:cxn modelId="{FFFD19A1-67E1-4F10-A594-4BBBAB9B94F2}" type="presParOf" srcId="{78A1A8D8-493E-45B8-9A00-0088092B417A}" destId="{055A492A-B7C4-4C9B-AA8C-1D9DEF5FD666}" srcOrd="6" destOrd="0" presId="urn:microsoft.com/office/officeart/2005/8/layout/list1"/>
    <dgm:cxn modelId="{867DB33F-AF8E-45AB-B2D9-220A12BA1E48}" type="presParOf" srcId="{78A1A8D8-493E-45B8-9A00-0088092B417A}" destId="{FE905AE9-5219-4EA5-A800-0CDBF9F32770}" srcOrd="7" destOrd="0" presId="urn:microsoft.com/office/officeart/2005/8/layout/list1"/>
    <dgm:cxn modelId="{DAACE156-F7EA-4181-815D-84101AAF4489}" type="presParOf" srcId="{78A1A8D8-493E-45B8-9A00-0088092B417A}" destId="{10714AE5-2649-4211-9893-AF04211D6C19}" srcOrd="8" destOrd="0" presId="urn:microsoft.com/office/officeart/2005/8/layout/list1"/>
    <dgm:cxn modelId="{72009753-734D-47C3-A340-32D2FDCDDB1C}" type="presParOf" srcId="{10714AE5-2649-4211-9893-AF04211D6C19}" destId="{33E8807E-FCB3-4408-B4EA-07CBB59F8612}" srcOrd="0" destOrd="0" presId="urn:microsoft.com/office/officeart/2005/8/layout/list1"/>
    <dgm:cxn modelId="{B724A535-9C0D-4CAB-9AAD-9A1CB8FEFB98}" type="presParOf" srcId="{10714AE5-2649-4211-9893-AF04211D6C19}" destId="{ABD3D4B4-8BDF-451A-B8F8-9832D4053953}" srcOrd="1" destOrd="0" presId="urn:microsoft.com/office/officeart/2005/8/layout/list1"/>
    <dgm:cxn modelId="{A3F1AADD-D4C4-4D16-BE63-5407A668B91D}" type="presParOf" srcId="{78A1A8D8-493E-45B8-9A00-0088092B417A}" destId="{4C177903-4758-4FAD-B57F-06D50731CC15}" srcOrd="9" destOrd="0" presId="urn:microsoft.com/office/officeart/2005/8/layout/list1"/>
    <dgm:cxn modelId="{2CC74DAE-DCF4-4D4C-A0E0-20EB6DAF3E9F}" type="presParOf" srcId="{78A1A8D8-493E-45B8-9A00-0088092B417A}" destId="{3C9DBA5B-A43D-494B-98E2-63130ED5B3F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5ACE9-C022-428C-8243-68220D37980C}">
      <dsp:nvSpPr>
        <dsp:cNvPr id="0" name=""/>
        <dsp:cNvSpPr/>
      </dsp:nvSpPr>
      <dsp:spPr>
        <a:xfrm>
          <a:off x="-5385069" y="-824620"/>
          <a:ext cx="6412151" cy="6412151"/>
        </a:xfrm>
        <a:prstGeom prst="blockArc">
          <a:avLst>
            <a:gd name="adj1" fmla="val 18900000"/>
            <a:gd name="adj2" fmla="val 2700000"/>
            <a:gd name="adj3" fmla="val 337"/>
          </a:avLst>
        </a:prstGeom>
        <a:noFill/>
        <a:ln w="63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14E6B-4C24-4602-83CA-7A562CAAFED8}">
      <dsp:nvSpPr>
        <dsp:cNvPr id="0" name=""/>
        <dsp:cNvSpPr/>
      </dsp:nvSpPr>
      <dsp:spPr>
        <a:xfrm>
          <a:off x="449121" y="297586"/>
          <a:ext cx="10355853" cy="59555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2721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9.1</a:t>
          </a:r>
          <a:r>
            <a:rPr lang="zh-CN" sz="2900" kern="1200"/>
            <a:t>应用场景</a:t>
          </a:r>
        </a:p>
      </dsp:txBody>
      <dsp:txXfrm>
        <a:off x="449121" y="297586"/>
        <a:ext cx="10355853" cy="595554"/>
      </dsp:txXfrm>
    </dsp:sp>
    <dsp:sp modelId="{69AA3AA5-BA8A-42E2-AF7D-9519E0D896CD}">
      <dsp:nvSpPr>
        <dsp:cNvPr id="0" name=""/>
        <dsp:cNvSpPr/>
      </dsp:nvSpPr>
      <dsp:spPr>
        <a:xfrm>
          <a:off x="76900" y="223142"/>
          <a:ext cx="744442" cy="7444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0432A-9920-4C1C-82A9-9DC22127370E}">
      <dsp:nvSpPr>
        <dsp:cNvPr id="0" name=""/>
        <dsp:cNvSpPr/>
      </dsp:nvSpPr>
      <dsp:spPr>
        <a:xfrm>
          <a:off x="875878" y="1190632"/>
          <a:ext cx="9929096" cy="595554"/>
        </a:xfrm>
        <a:prstGeom prst="rect">
          <a:avLst/>
        </a:prstGeom>
        <a:gradFill rotWithShape="0">
          <a:gsLst>
            <a:gs pos="0">
              <a:schemeClr val="accent5">
                <a:hueOff val="-1838336"/>
                <a:satOff val="-2557"/>
                <a:lumOff val="-981"/>
                <a:alphaOff val="0"/>
                <a:shade val="47500"/>
                <a:satMod val="137000"/>
              </a:schemeClr>
            </a:gs>
            <a:gs pos="55000">
              <a:schemeClr val="accent5">
                <a:hueOff val="-1838336"/>
                <a:satOff val="-2557"/>
                <a:lumOff val="-981"/>
                <a:alphaOff val="0"/>
                <a:shade val="69000"/>
                <a:satMod val="137000"/>
              </a:schemeClr>
            </a:gs>
            <a:gs pos="100000">
              <a:schemeClr val="accent5">
                <a:hueOff val="-1838336"/>
                <a:satOff val="-2557"/>
                <a:lumOff val="-98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2721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9.2</a:t>
          </a:r>
          <a:r>
            <a:rPr lang="zh-CN" sz="2900" kern="1200"/>
            <a:t>算法原理	</a:t>
          </a:r>
        </a:p>
      </dsp:txBody>
      <dsp:txXfrm>
        <a:off x="875878" y="1190632"/>
        <a:ext cx="9929096" cy="595554"/>
      </dsp:txXfrm>
    </dsp:sp>
    <dsp:sp modelId="{32EAD122-133B-4925-B1A5-FBCF4F2424B4}">
      <dsp:nvSpPr>
        <dsp:cNvPr id="0" name=""/>
        <dsp:cNvSpPr/>
      </dsp:nvSpPr>
      <dsp:spPr>
        <a:xfrm>
          <a:off x="503657" y="1116187"/>
          <a:ext cx="744442" cy="7444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FF304-6124-4CD8-90AF-430D3F583974}">
      <dsp:nvSpPr>
        <dsp:cNvPr id="0" name=""/>
        <dsp:cNvSpPr/>
      </dsp:nvSpPr>
      <dsp:spPr>
        <a:xfrm>
          <a:off x="1006858" y="2083677"/>
          <a:ext cx="9798116" cy="595554"/>
        </a:xfrm>
        <a:prstGeom prst="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2721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9.3</a:t>
          </a:r>
          <a:r>
            <a:rPr lang="zh-CN" sz="2900" kern="1200"/>
            <a:t>核心术语	</a:t>
          </a:r>
        </a:p>
      </dsp:txBody>
      <dsp:txXfrm>
        <a:off x="1006858" y="2083677"/>
        <a:ext cx="9798116" cy="595554"/>
      </dsp:txXfrm>
    </dsp:sp>
    <dsp:sp modelId="{9AA8AD2D-0496-41A3-B4B0-8C30AB870F6A}">
      <dsp:nvSpPr>
        <dsp:cNvPr id="0" name=""/>
        <dsp:cNvSpPr/>
      </dsp:nvSpPr>
      <dsp:spPr>
        <a:xfrm>
          <a:off x="634637" y="2009233"/>
          <a:ext cx="744442" cy="7444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86AE4-F873-4178-94C5-4841C9AAA8AE}">
      <dsp:nvSpPr>
        <dsp:cNvPr id="0" name=""/>
        <dsp:cNvSpPr/>
      </dsp:nvSpPr>
      <dsp:spPr>
        <a:xfrm>
          <a:off x="875878" y="2976723"/>
          <a:ext cx="9929096" cy="595554"/>
        </a:xfrm>
        <a:prstGeom prst="rect">
          <a:avLst/>
        </a:prstGeom>
        <a:gradFill rotWithShape="0">
          <a:gsLst>
            <a:gs pos="0">
              <a:schemeClr val="accent5">
                <a:hueOff val="-5515009"/>
                <a:satOff val="-7671"/>
                <a:lumOff val="-2942"/>
                <a:alphaOff val="0"/>
                <a:shade val="47500"/>
                <a:satMod val="137000"/>
              </a:schemeClr>
            </a:gs>
            <a:gs pos="55000">
              <a:schemeClr val="accent5">
                <a:hueOff val="-5515009"/>
                <a:satOff val="-7671"/>
                <a:lumOff val="-2942"/>
                <a:alphaOff val="0"/>
                <a:shade val="69000"/>
                <a:satMod val="137000"/>
              </a:schemeClr>
            </a:gs>
            <a:gs pos="100000">
              <a:schemeClr val="accent5">
                <a:hueOff val="-5515009"/>
                <a:satOff val="-7671"/>
                <a:lumOff val="-294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2721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9.4 Python</a:t>
          </a:r>
          <a:r>
            <a:rPr lang="zh-CN" sz="2900" kern="1200"/>
            <a:t>编程实践</a:t>
          </a:r>
          <a:r>
            <a:rPr lang="en-US" sz="2900" kern="1200"/>
            <a:t>——</a:t>
          </a:r>
          <a:r>
            <a:rPr lang="zh-CN" sz="2900" kern="1200"/>
            <a:t>手写数字识别分析</a:t>
          </a:r>
        </a:p>
      </dsp:txBody>
      <dsp:txXfrm>
        <a:off x="875878" y="2976723"/>
        <a:ext cx="9929096" cy="595554"/>
      </dsp:txXfrm>
    </dsp:sp>
    <dsp:sp modelId="{FA7BDF52-FF35-4259-A6AB-078BF80424DC}">
      <dsp:nvSpPr>
        <dsp:cNvPr id="0" name=""/>
        <dsp:cNvSpPr/>
      </dsp:nvSpPr>
      <dsp:spPr>
        <a:xfrm>
          <a:off x="503657" y="2902279"/>
          <a:ext cx="744442" cy="7444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444CF-ABC6-430C-B199-5F03ABDC5881}">
      <dsp:nvSpPr>
        <dsp:cNvPr id="0" name=""/>
        <dsp:cNvSpPr/>
      </dsp:nvSpPr>
      <dsp:spPr>
        <a:xfrm>
          <a:off x="449121" y="3869769"/>
          <a:ext cx="10355853" cy="595554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2721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9.5</a:t>
          </a:r>
          <a:r>
            <a:rPr lang="zh-CN" sz="2900" kern="1200"/>
            <a:t>重点与难点解读	</a:t>
          </a:r>
        </a:p>
      </dsp:txBody>
      <dsp:txXfrm>
        <a:off x="449121" y="3869769"/>
        <a:ext cx="10355853" cy="595554"/>
      </dsp:txXfrm>
    </dsp:sp>
    <dsp:sp modelId="{B09D279B-7A33-40D3-BE0C-BD3E59391DFC}">
      <dsp:nvSpPr>
        <dsp:cNvPr id="0" name=""/>
        <dsp:cNvSpPr/>
      </dsp:nvSpPr>
      <dsp:spPr>
        <a:xfrm>
          <a:off x="76900" y="3795324"/>
          <a:ext cx="744442" cy="7444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F11D1-9BD0-4C0C-8F7A-23147667BB9E}">
      <dsp:nvSpPr>
        <dsp:cNvPr id="0" name=""/>
        <dsp:cNvSpPr/>
      </dsp:nvSpPr>
      <dsp:spPr>
        <a:xfrm>
          <a:off x="0" y="376963"/>
          <a:ext cx="10871200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43726" tIns="354076" rIns="84372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/>
            <a:t>不建议在基准</a:t>
          </a:r>
          <a:r>
            <a:rPr lang="en-US" sz="1700" kern="1200"/>
            <a:t>MLP</a:t>
          </a:r>
          <a:r>
            <a:rPr lang="zh-CN" sz="1700" kern="1200"/>
            <a:t>模型中加入丢弃（</a:t>
          </a:r>
          <a:r>
            <a:rPr lang="en-US" sz="1700" kern="1200"/>
            <a:t>dropout</a:t>
          </a:r>
          <a:r>
            <a:rPr lang="zh-CN" sz="1700" kern="1200"/>
            <a:t>）机制，而应在大型或复杂的神经网络中引入丢弃机制。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/>
            <a:t>同时，输入层中不应引入丢弃机制。</a:t>
          </a:r>
        </a:p>
      </dsp:txBody>
      <dsp:txXfrm>
        <a:off x="0" y="376963"/>
        <a:ext cx="10871200" cy="1285200"/>
      </dsp:txXfrm>
    </dsp:sp>
    <dsp:sp modelId="{96F31E6C-4BFE-4D39-841F-1B8C2FD89CC2}">
      <dsp:nvSpPr>
        <dsp:cNvPr id="0" name=""/>
        <dsp:cNvSpPr/>
      </dsp:nvSpPr>
      <dsp:spPr>
        <a:xfrm>
          <a:off x="543560" y="126043"/>
          <a:ext cx="7609840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7634" tIns="0" rIns="28763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7</a:t>
          </a:r>
          <a:r>
            <a:rPr lang="zh-CN" sz="1700" kern="1200"/>
            <a:t>）丢弃（</a:t>
          </a:r>
          <a:r>
            <a:rPr lang="en-US" sz="1700" kern="1200"/>
            <a:t>dropout</a:t>
          </a:r>
          <a:r>
            <a:rPr lang="zh-CN" sz="1700" kern="1200"/>
            <a:t>）</a:t>
          </a:r>
        </a:p>
      </dsp:txBody>
      <dsp:txXfrm>
        <a:off x="568058" y="150541"/>
        <a:ext cx="7560844" cy="452844"/>
      </dsp:txXfrm>
    </dsp:sp>
    <dsp:sp modelId="{AC05ADF9-F37D-4A83-96BD-EE4A329FA10F}">
      <dsp:nvSpPr>
        <dsp:cNvPr id="0" name=""/>
        <dsp:cNvSpPr/>
      </dsp:nvSpPr>
      <dsp:spPr>
        <a:xfrm>
          <a:off x="0" y="2004883"/>
          <a:ext cx="10871200" cy="1552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43726" tIns="354076" rIns="84372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/>
            <a:t>在特征矩阵</a:t>
          </a:r>
          <a:r>
            <a:rPr lang="en-US" sz="1700" kern="1200"/>
            <a:t>X</a:t>
          </a:r>
          <a:r>
            <a:rPr lang="zh-CN" sz="1700" kern="1200"/>
            <a:t>中，采用独热编码（</a:t>
          </a:r>
          <a:r>
            <a:rPr lang="en-US" sz="1700" kern="1200"/>
            <a:t>one-hotencoding</a:t>
          </a:r>
          <a:r>
            <a:rPr lang="zh-CN" sz="1700" kern="1200"/>
            <a:t>）将类别型数据列转换为数字（数值），然后进行特征缩放（标准化）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/>
            <a:t>特征缩放（标准化）方法为：如果特征的可能取值为无边界，采用</a:t>
          </a:r>
          <a:r>
            <a:rPr lang="en-US" sz="1700" kern="1200"/>
            <a:t>StandardScalar</a:t>
          </a:r>
          <a:r>
            <a:rPr lang="zh-CN" sz="1700" kern="1200"/>
            <a:t>方法；如果有界，则使用</a:t>
          </a:r>
          <a:r>
            <a:rPr lang="en-US" sz="1700" kern="1200"/>
            <a:t>MinMaxScalar</a:t>
          </a:r>
          <a:r>
            <a:rPr lang="zh-CN" sz="1700" kern="1200"/>
            <a:t>方法。</a:t>
          </a:r>
        </a:p>
      </dsp:txBody>
      <dsp:txXfrm>
        <a:off x="0" y="2004883"/>
        <a:ext cx="10871200" cy="1552950"/>
      </dsp:txXfrm>
    </dsp:sp>
    <dsp:sp modelId="{7F520391-5E74-41B0-8FA5-31EE0D499BEC}">
      <dsp:nvSpPr>
        <dsp:cNvPr id="0" name=""/>
        <dsp:cNvSpPr/>
      </dsp:nvSpPr>
      <dsp:spPr>
        <a:xfrm>
          <a:off x="543560" y="1753963"/>
          <a:ext cx="7609840" cy="501840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7634" tIns="0" rIns="28763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8</a:t>
          </a:r>
          <a:r>
            <a:rPr lang="zh-CN" sz="1700" kern="1200"/>
            <a:t>）数据预处理</a:t>
          </a:r>
        </a:p>
      </dsp:txBody>
      <dsp:txXfrm>
        <a:off x="568058" y="1778461"/>
        <a:ext cx="7560844" cy="452844"/>
      </dsp:txXfrm>
    </dsp:sp>
    <dsp:sp modelId="{B293DE7F-CA1D-49AF-8427-CD4D440DC2DC}">
      <dsp:nvSpPr>
        <dsp:cNvPr id="0" name=""/>
        <dsp:cNvSpPr/>
      </dsp:nvSpPr>
      <dsp:spPr>
        <a:xfrm>
          <a:off x="0" y="3900553"/>
          <a:ext cx="10871200" cy="7363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43726" tIns="354076" rIns="84372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/>
            <a:t>调用</a:t>
          </a:r>
          <a:r>
            <a:rPr lang="en-US" sz="1700" kern="1200"/>
            <a:t>sklearn.model_selection</a:t>
          </a:r>
          <a:r>
            <a:rPr lang="zh-CN" sz="1700" kern="1200"/>
            <a:t>包中的</a:t>
          </a:r>
          <a:r>
            <a:rPr lang="en-US" sz="1700" kern="1200"/>
            <a:t>train_test_split</a:t>
          </a:r>
          <a:r>
            <a:rPr lang="zh-CN" sz="1700" kern="1200"/>
            <a:t>（）函数。</a:t>
          </a:r>
        </a:p>
      </dsp:txBody>
      <dsp:txXfrm>
        <a:off x="0" y="3900553"/>
        <a:ext cx="10871200" cy="736312"/>
      </dsp:txXfrm>
    </dsp:sp>
    <dsp:sp modelId="{34BF3F00-919A-490C-B5F1-A242BBDD12B2}">
      <dsp:nvSpPr>
        <dsp:cNvPr id="0" name=""/>
        <dsp:cNvSpPr/>
      </dsp:nvSpPr>
      <dsp:spPr>
        <a:xfrm>
          <a:off x="543560" y="3649633"/>
          <a:ext cx="7609840" cy="50184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7634" tIns="0" rIns="28763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9</a:t>
          </a:r>
          <a:r>
            <a:rPr lang="zh-CN" sz="1700" kern="1200"/>
            <a:t>）训练集、测试集和验证集的划分</a:t>
          </a:r>
        </a:p>
      </dsp:txBody>
      <dsp:txXfrm>
        <a:off x="568058" y="3674131"/>
        <a:ext cx="7560844" cy="45284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8EB92-4167-48AD-AE94-6C774A392646}">
      <dsp:nvSpPr>
        <dsp:cNvPr id="0" name=""/>
        <dsp:cNvSpPr/>
      </dsp:nvSpPr>
      <dsp:spPr>
        <a:xfrm>
          <a:off x="0" y="363576"/>
          <a:ext cx="10871200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726" tIns="354076" rIns="84372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/>
            <a:t>应谨慎使用（最好避免使用）类别极度不平衡的数据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/>
            <a:t>如果在二分类中使用，权重设置方法应为：</a:t>
          </a:r>
          <a:r>
            <a:rPr lang="en-US" sz="1700" kern="1200"/>
            <a:t>{0:</a:t>
          </a:r>
          <a:r>
            <a:rPr lang="zh-CN" sz="1700" kern="1200"/>
            <a:t>类别为</a:t>
          </a:r>
          <a:r>
            <a:rPr lang="en-US" sz="1700" kern="1200"/>
            <a:t>1</a:t>
          </a:r>
          <a:r>
            <a:rPr lang="zh-CN" sz="1700" kern="1200"/>
            <a:t>的总数</a:t>
          </a:r>
          <a:r>
            <a:rPr lang="en-US" sz="1700" kern="1200"/>
            <a:t>/</a:t>
          </a:r>
          <a:r>
            <a:rPr lang="zh-CN" sz="1700" kern="1200"/>
            <a:t>数据大小，</a:t>
          </a:r>
          <a:r>
            <a:rPr lang="en-US" sz="1700" kern="1200"/>
            <a:t>1:</a:t>
          </a:r>
          <a:r>
            <a:rPr lang="zh-CN" sz="1700" kern="1200"/>
            <a:t>类别为</a:t>
          </a:r>
          <a:r>
            <a:rPr lang="en-US" sz="1700" kern="1200"/>
            <a:t>0</a:t>
          </a:r>
          <a:r>
            <a:rPr lang="zh-CN" sz="1700" kern="1200"/>
            <a:t>的数</a:t>
          </a:r>
          <a:r>
            <a:rPr lang="en-US" sz="1700" kern="1200"/>
            <a:t>/</a:t>
          </a:r>
          <a:r>
            <a:rPr lang="zh-CN" sz="1700" kern="1200"/>
            <a:t>数据大小</a:t>
          </a:r>
          <a:r>
            <a:rPr lang="en-US" sz="1700" kern="1200"/>
            <a:t>}</a:t>
          </a:r>
          <a:r>
            <a:rPr lang="zh-CN" sz="1700" kern="1200"/>
            <a:t>。</a:t>
          </a:r>
        </a:p>
      </dsp:txBody>
      <dsp:txXfrm>
        <a:off x="0" y="363576"/>
        <a:ext cx="10871200" cy="1285200"/>
      </dsp:txXfrm>
    </dsp:sp>
    <dsp:sp modelId="{D102BFE7-B0C2-4D29-A8A4-5DB66213500E}">
      <dsp:nvSpPr>
        <dsp:cNvPr id="0" name=""/>
        <dsp:cNvSpPr/>
      </dsp:nvSpPr>
      <dsp:spPr>
        <a:xfrm>
          <a:off x="543560" y="112656"/>
          <a:ext cx="7609840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7634" tIns="0" rIns="28763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10</a:t>
          </a:r>
          <a:r>
            <a:rPr lang="zh-CN" sz="1700" kern="1200"/>
            <a:t>）类别权重（</a:t>
          </a:r>
          <a:r>
            <a:rPr lang="en-US" sz="1700" kern="1200"/>
            <a:t>ClassWeight</a:t>
          </a:r>
          <a:r>
            <a:rPr lang="zh-CN" sz="1700" kern="1200"/>
            <a:t>）</a:t>
          </a:r>
        </a:p>
      </dsp:txBody>
      <dsp:txXfrm>
        <a:off x="568058" y="137154"/>
        <a:ext cx="7560844" cy="452844"/>
      </dsp:txXfrm>
    </dsp:sp>
    <dsp:sp modelId="{B6BB16B9-0BE1-49C0-A502-2D970979D4A3}">
      <dsp:nvSpPr>
        <dsp:cNvPr id="0" name=""/>
        <dsp:cNvSpPr/>
      </dsp:nvSpPr>
      <dsp:spPr>
        <a:xfrm>
          <a:off x="0" y="1991496"/>
          <a:ext cx="10871200" cy="7363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726" tIns="354076" rIns="84372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/>
            <a:t>使用</a:t>
          </a:r>
          <a:r>
            <a:rPr lang="en-US" sz="1700" kern="1200"/>
            <a:t>Adam</a:t>
          </a:r>
          <a:r>
            <a:rPr lang="zh-CN" sz="1700" kern="1200"/>
            <a:t>及其默认学习率。</a:t>
          </a:r>
        </a:p>
      </dsp:txBody>
      <dsp:txXfrm>
        <a:off x="0" y="1991496"/>
        <a:ext cx="10871200" cy="736312"/>
      </dsp:txXfrm>
    </dsp:sp>
    <dsp:sp modelId="{6524E6E0-566D-462F-8D4E-3DEE4C5589CE}">
      <dsp:nvSpPr>
        <dsp:cNvPr id="0" name=""/>
        <dsp:cNvSpPr/>
      </dsp:nvSpPr>
      <dsp:spPr>
        <a:xfrm>
          <a:off x="543560" y="1740576"/>
          <a:ext cx="7609840" cy="501840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7634" tIns="0" rIns="28763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11</a:t>
          </a:r>
          <a:r>
            <a:rPr lang="zh-CN" sz="1700" kern="1200"/>
            <a:t>）优化器（</a:t>
          </a:r>
          <a:r>
            <a:rPr lang="en-US" sz="1700" kern="1200"/>
            <a:t>Optimizer</a:t>
          </a:r>
          <a:r>
            <a:rPr lang="zh-CN" sz="1700" kern="1200"/>
            <a:t>）</a:t>
          </a:r>
        </a:p>
      </dsp:txBody>
      <dsp:txXfrm>
        <a:off x="568058" y="1765074"/>
        <a:ext cx="7560844" cy="452844"/>
      </dsp:txXfrm>
    </dsp:sp>
    <dsp:sp modelId="{14C47D1E-909A-4EAC-8E29-F34EB4F6A712}">
      <dsp:nvSpPr>
        <dsp:cNvPr id="0" name=""/>
        <dsp:cNvSpPr/>
      </dsp:nvSpPr>
      <dsp:spPr>
        <a:xfrm>
          <a:off x="0" y="3070528"/>
          <a:ext cx="10871200" cy="1579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726" tIns="354076" rIns="84372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/>
            <a:t>①对于二分类任务，使用</a:t>
          </a:r>
          <a:r>
            <a:rPr lang="en-US" sz="1700" kern="1200"/>
            <a:t>binary_crossentropy</a:t>
          </a:r>
          <a:r>
            <a:rPr lang="zh-CN" sz="1700" kern="1200"/>
            <a:t>。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/>
            <a:t>②对于多分类任务，如果标签是独热编码化的，则使用</a:t>
          </a:r>
          <a:r>
            <a:rPr lang="en-US" sz="1700" kern="1200"/>
            <a:t>categorical_ crossentropy</a:t>
          </a:r>
          <a:r>
            <a:rPr lang="zh-CN" sz="1700" kern="1200"/>
            <a:t>； 如果标签是整数，则使用</a:t>
          </a:r>
          <a:r>
            <a:rPr lang="en-US" sz="1700" kern="1200"/>
            <a:t>sparse_categorical_crossentropy</a:t>
          </a:r>
          <a:r>
            <a:rPr lang="zh-CN" sz="1700" kern="1200"/>
            <a:t>。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/>
            <a:t>③对于回归类任务，使用</a:t>
          </a:r>
          <a:r>
            <a:rPr lang="en-US" sz="1700" kern="1200"/>
            <a:t>MSE</a:t>
          </a:r>
          <a:endParaRPr lang="zh-CN" sz="1700" kern="1200"/>
        </a:p>
      </dsp:txBody>
      <dsp:txXfrm>
        <a:off x="0" y="3070528"/>
        <a:ext cx="10871200" cy="1579725"/>
      </dsp:txXfrm>
    </dsp:sp>
    <dsp:sp modelId="{41E8263E-C985-4381-83D7-073D63DEE453}">
      <dsp:nvSpPr>
        <dsp:cNvPr id="0" name=""/>
        <dsp:cNvSpPr/>
      </dsp:nvSpPr>
      <dsp:spPr>
        <a:xfrm>
          <a:off x="543560" y="2819608"/>
          <a:ext cx="7609840" cy="50184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7634" tIns="0" rIns="28763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12</a:t>
          </a:r>
          <a:r>
            <a:rPr lang="zh-CN" sz="1700" kern="1200"/>
            <a:t>）损失函数</a:t>
          </a:r>
        </a:p>
      </dsp:txBody>
      <dsp:txXfrm>
        <a:off x="568058" y="2844106"/>
        <a:ext cx="7560844" cy="45284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219BD-2359-4C9A-8194-28D86A863EEC}">
      <dsp:nvSpPr>
        <dsp:cNvPr id="0" name=""/>
        <dsp:cNvSpPr/>
      </dsp:nvSpPr>
      <dsp:spPr>
        <a:xfrm>
          <a:off x="0" y="330107"/>
          <a:ext cx="10871200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43726" tIns="354076" rIns="84372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/>
            <a:t>对于分类任务，使用准确率（</a:t>
          </a:r>
          <a:r>
            <a:rPr lang="en-US" sz="1700" kern="1200"/>
            <a:t>Accuracy</a:t>
          </a:r>
          <a:r>
            <a:rPr lang="zh-CN" sz="1700" kern="1200"/>
            <a:t>）。对于不平衡的数据，除了也准确率（</a:t>
          </a:r>
          <a:r>
            <a:rPr lang="en-US" sz="1700" kern="1200"/>
            <a:t>Accuracy</a:t>
          </a:r>
          <a:r>
            <a:rPr lang="zh-CN" sz="1700" kern="1200"/>
            <a:t>），还应包括召回率（</a:t>
          </a:r>
          <a:r>
            <a:rPr lang="en-US" sz="1700" kern="1200"/>
            <a:t>Recall</a:t>
          </a:r>
          <a:r>
            <a:rPr lang="zh-CN" sz="1700" kern="1200"/>
            <a:t>）、假阳率（</a:t>
          </a:r>
          <a:r>
            <a:rPr lang="en-US" sz="1700" kern="1200"/>
            <a:t>FalsePositiveRate</a:t>
          </a:r>
          <a:r>
            <a:rPr lang="zh-CN" sz="1700" kern="1200"/>
            <a:t>） 和</a:t>
          </a:r>
          <a:r>
            <a:rPr lang="en-US" sz="1700" kern="1200"/>
            <a:t>F1</a:t>
          </a:r>
          <a:r>
            <a:rPr lang="zh-CN" sz="1700" kern="1200"/>
            <a:t>值</a:t>
          </a:r>
          <a:r>
            <a:rPr lang="en-US" sz="1700" kern="1200"/>
            <a:t>(F1-Score)</a:t>
          </a:r>
          <a:r>
            <a:rPr lang="zh-CN" sz="1700" kern="1200"/>
            <a:t>。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/>
            <a:t>对于回归任务：使用均方根误差（</a:t>
          </a:r>
          <a:r>
            <a:rPr lang="en-US" sz="1700" kern="1200"/>
            <a:t>Root Mean Squared Error</a:t>
          </a:r>
          <a:r>
            <a:rPr lang="zh-CN" sz="1700" kern="1200"/>
            <a:t>） 。</a:t>
          </a:r>
        </a:p>
      </dsp:txBody>
      <dsp:txXfrm>
        <a:off x="0" y="330107"/>
        <a:ext cx="10871200" cy="1285200"/>
      </dsp:txXfrm>
    </dsp:sp>
    <dsp:sp modelId="{79AD186C-092C-44D4-B0E8-B969355E59C7}">
      <dsp:nvSpPr>
        <dsp:cNvPr id="0" name=""/>
        <dsp:cNvSpPr/>
      </dsp:nvSpPr>
      <dsp:spPr>
        <a:xfrm>
          <a:off x="543560" y="79187"/>
          <a:ext cx="7609840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7634" tIns="0" rIns="28763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13</a:t>
          </a:r>
          <a:r>
            <a:rPr lang="zh-CN" sz="1700" kern="1200" dirty="0"/>
            <a:t>）评估标准（</a:t>
          </a:r>
          <a:r>
            <a:rPr lang="en-US" sz="1700" kern="1200" dirty="0"/>
            <a:t>Metrics</a:t>
          </a:r>
          <a:r>
            <a:rPr lang="zh-CN" sz="1700" kern="1200" dirty="0"/>
            <a:t>）</a:t>
          </a:r>
        </a:p>
      </dsp:txBody>
      <dsp:txXfrm>
        <a:off x="568058" y="103685"/>
        <a:ext cx="7560844" cy="452844"/>
      </dsp:txXfrm>
    </dsp:sp>
    <dsp:sp modelId="{32DAB620-46F6-4939-B65B-94A78470BA33}">
      <dsp:nvSpPr>
        <dsp:cNvPr id="0" name=""/>
        <dsp:cNvSpPr/>
      </dsp:nvSpPr>
      <dsp:spPr>
        <a:xfrm>
          <a:off x="0" y="1958027"/>
          <a:ext cx="10871200" cy="1338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43726" tIns="354076" rIns="84372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/>
            <a:t>从</a:t>
          </a:r>
          <a:r>
            <a:rPr lang="en-US" sz="1700" kern="1200"/>
            <a:t>20</a:t>
          </a:r>
          <a:r>
            <a:rPr lang="zh-CN" sz="1700" kern="1200"/>
            <a:t>开始，看看模型训练是否显示损失减少和准确性提高。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/>
            <a:t>如果</a:t>
          </a:r>
          <a:r>
            <a:rPr lang="en-US" sz="1700" kern="1200"/>
            <a:t>20</a:t>
          </a:r>
          <a:r>
            <a:rPr lang="zh-CN" sz="1700" kern="1200"/>
            <a:t>个</a:t>
          </a:r>
          <a:r>
            <a:rPr lang="en-US" sz="1700" kern="1200"/>
            <a:t>Epochs</a:t>
          </a:r>
          <a:r>
            <a:rPr lang="zh-CN" sz="1700" kern="1200"/>
            <a:t>没有取得小的成功，那就继续前进。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/>
            <a:t>如果你取得了一些微小的成功，那么就把</a:t>
          </a:r>
          <a:r>
            <a:rPr lang="en-US" sz="1700" kern="1200"/>
            <a:t>Epochs</a:t>
          </a:r>
          <a:r>
            <a:rPr lang="zh-CN" sz="1700" kern="1200"/>
            <a:t>设置为</a:t>
          </a:r>
          <a:r>
            <a:rPr lang="en-US" sz="1700" kern="1200"/>
            <a:t>100</a:t>
          </a:r>
          <a:r>
            <a:rPr lang="zh-CN" sz="1700" kern="1200"/>
            <a:t>。</a:t>
          </a:r>
        </a:p>
      </dsp:txBody>
      <dsp:txXfrm>
        <a:off x="0" y="1958027"/>
        <a:ext cx="10871200" cy="1338750"/>
      </dsp:txXfrm>
    </dsp:sp>
    <dsp:sp modelId="{9CA8BA4C-C269-42C6-B276-DC19AC2407E0}">
      <dsp:nvSpPr>
        <dsp:cNvPr id="0" name=""/>
        <dsp:cNvSpPr/>
      </dsp:nvSpPr>
      <dsp:spPr>
        <a:xfrm>
          <a:off x="543560" y="1707107"/>
          <a:ext cx="7609840" cy="501840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7634" tIns="0" rIns="28763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14</a:t>
          </a:r>
          <a:r>
            <a:rPr lang="zh-CN" sz="1700" kern="1200"/>
            <a:t>）</a:t>
          </a:r>
          <a:r>
            <a:rPr lang="en-US" sz="1700" kern="1200"/>
            <a:t>Epochs</a:t>
          </a:r>
          <a:endParaRPr lang="zh-CN" sz="1700" kern="1200"/>
        </a:p>
      </dsp:txBody>
      <dsp:txXfrm>
        <a:off x="568058" y="1731605"/>
        <a:ext cx="7560844" cy="452844"/>
      </dsp:txXfrm>
    </dsp:sp>
    <dsp:sp modelId="{C1F32880-E08B-4A09-B68B-11EF5123B147}">
      <dsp:nvSpPr>
        <dsp:cNvPr id="0" name=""/>
        <dsp:cNvSpPr/>
      </dsp:nvSpPr>
      <dsp:spPr>
        <a:xfrm>
          <a:off x="0" y="3639497"/>
          <a:ext cx="10871200" cy="1044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43726" tIns="354076" rIns="84372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/>
            <a:t>从</a:t>
          </a:r>
          <a:r>
            <a:rPr lang="en-US" sz="1700" kern="1200"/>
            <a:t>2</a:t>
          </a:r>
          <a:r>
            <a:rPr lang="zh-CN" sz="1700" kern="1200"/>
            <a:t>的几何级数选择</a:t>
          </a:r>
          <a:r>
            <a:rPr lang="en-US" sz="1700" kern="1200"/>
            <a:t>Batch</a:t>
          </a:r>
          <a:endParaRPr lang="zh-CN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700" kern="1200"/>
            <a:t>对于不平衡的数据集，可以选择大一点的值，如</a:t>
          </a:r>
          <a:r>
            <a:rPr lang="en-US" sz="1700" kern="1200"/>
            <a:t>128</a:t>
          </a:r>
          <a:r>
            <a:rPr lang="zh-CN" sz="1700" kern="1200"/>
            <a:t>，否则，从</a:t>
          </a:r>
          <a:r>
            <a:rPr lang="en-US" sz="1700" kern="1200"/>
            <a:t>16</a:t>
          </a:r>
          <a:r>
            <a:rPr lang="zh-CN" sz="1700" kern="1200"/>
            <a:t>开始。</a:t>
          </a:r>
        </a:p>
      </dsp:txBody>
      <dsp:txXfrm>
        <a:off x="0" y="3639497"/>
        <a:ext cx="10871200" cy="1044225"/>
      </dsp:txXfrm>
    </dsp:sp>
    <dsp:sp modelId="{99494AFC-E4D8-4941-B8ED-0C8A7528DD6F}">
      <dsp:nvSpPr>
        <dsp:cNvPr id="0" name=""/>
        <dsp:cNvSpPr/>
      </dsp:nvSpPr>
      <dsp:spPr>
        <a:xfrm>
          <a:off x="543560" y="3388577"/>
          <a:ext cx="7609840" cy="50184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7634" tIns="0" rIns="28763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15</a:t>
          </a:r>
          <a:r>
            <a:rPr lang="zh-CN" sz="1700" kern="1200"/>
            <a:t>）</a:t>
          </a:r>
          <a:r>
            <a:rPr lang="en-US" sz="1700" kern="1200"/>
            <a:t>Batch</a:t>
          </a:r>
          <a:r>
            <a:rPr lang="zh-CN" sz="1700" kern="1200"/>
            <a:t>大小</a:t>
          </a:r>
        </a:p>
      </dsp:txBody>
      <dsp:txXfrm>
        <a:off x="568058" y="3413075"/>
        <a:ext cx="7560844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0E299-ABFA-4400-A9F4-8CEA23210A3E}">
      <dsp:nvSpPr>
        <dsp:cNvPr id="0" name=""/>
        <dsp:cNvSpPr/>
      </dsp:nvSpPr>
      <dsp:spPr>
        <a:xfrm>
          <a:off x="2179566" y="1030077"/>
          <a:ext cx="4706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0646" y="45720"/>
              </a:lnTo>
            </a:path>
          </a:pathLst>
        </a:custGeom>
        <a:noFill/>
        <a:ln w="63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402358" y="1073291"/>
        <a:ext cx="25062" cy="5012"/>
      </dsp:txXfrm>
    </dsp:sp>
    <dsp:sp modelId="{37C3BCD3-A495-4E61-9AFB-80ED9A0682C2}">
      <dsp:nvSpPr>
        <dsp:cNvPr id="0" name=""/>
        <dsp:cNvSpPr/>
      </dsp:nvSpPr>
      <dsp:spPr>
        <a:xfrm>
          <a:off x="2034" y="421997"/>
          <a:ext cx="2179331" cy="130759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MP</a:t>
          </a:r>
          <a:r>
            <a:rPr lang="zh-CN" sz="2200" kern="1200"/>
            <a:t>神经元</a:t>
          </a:r>
        </a:p>
      </dsp:txBody>
      <dsp:txXfrm>
        <a:off x="2034" y="421997"/>
        <a:ext cx="2179331" cy="1307599"/>
      </dsp:txXfrm>
    </dsp:sp>
    <dsp:sp modelId="{CF7D9DDB-5199-4D5F-91FD-99F74B21A147}">
      <dsp:nvSpPr>
        <dsp:cNvPr id="0" name=""/>
        <dsp:cNvSpPr/>
      </dsp:nvSpPr>
      <dsp:spPr>
        <a:xfrm>
          <a:off x="4860144" y="1030077"/>
          <a:ext cx="4706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0646" y="45720"/>
              </a:lnTo>
            </a:path>
          </a:pathLst>
        </a:custGeom>
        <a:noFill/>
        <a:ln w="6350" cap="rnd" cmpd="sng" algn="ctr">
          <a:solidFill>
            <a:schemeClr val="accent5">
              <a:hueOff val="-1470669"/>
              <a:satOff val="-2046"/>
              <a:lumOff val="-78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082936" y="1073291"/>
        <a:ext cx="25062" cy="5012"/>
      </dsp:txXfrm>
    </dsp:sp>
    <dsp:sp modelId="{063F18AA-7F73-4DF1-A173-06E88AF5503B}">
      <dsp:nvSpPr>
        <dsp:cNvPr id="0" name=""/>
        <dsp:cNvSpPr/>
      </dsp:nvSpPr>
      <dsp:spPr>
        <a:xfrm>
          <a:off x="2682612" y="421997"/>
          <a:ext cx="2179331" cy="1307599"/>
        </a:xfrm>
        <a:prstGeom prst="rect">
          <a:avLst/>
        </a:prstGeom>
        <a:gradFill rotWithShape="0">
          <a:gsLst>
            <a:gs pos="0">
              <a:schemeClr val="accent5">
                <a:hueOff val="-1225557"/>
                <a:satOff val="-1705"/>
                <a:lumOff val="-654"/>
                <a:alphaOff val="0"/>
                <a:shade val="47500"/>
                <a:satMod val="137000"/>
              </a:schemeClr>
            </a:gs>
            <a:gs pos="55000">
              <a:schemeClr val="accent5">
                <a:hueOff val="-1225557"/>
                <a:satOff val="-1705"/>
                <a:lumOff val="-654"/>
                <a:alphaOff val="0"/>
                <a:shade val="69000"/>
                <a:satMod val="137000"/>
              </a:schemeClr>
            </a:gs>
            <a:gs pos="100000">
              <a:schemeClr val="accent5">
                <a:hueOff val="-1225557"/>
                <a:satOff val="-1705"/>
                <a:lumOff val="-654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激活函数</a:t>
          </a:r>
        </a:p>
      </dsp:txBody>
      <dsp:txXfrm>
        <a:off x="2682612" y="421997"/>
        <a:ext cx="2179331" cy="1307599"/>
      </dsp:txXfrm>
    </dsp:sp>
    <dsp:sp modelId="{B2317078-9570-4099-BBC9-A4BACBB126AF}">
      <dsp:nvSpPr>
        <dsp:cNvPr id="0" name=""/>
        <dsp:cNvSpPr/>
      </dsp:nvSpPr>
      <dsp:spPr>
        <a:xfrm>
          <a:off x="7540723" y="1030077"/>
          <a:ext cx="4706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0646" y="45720"/>
              </a:lnTo>
            </a:path>
          </a:pathLst>
        </a:custGeom>
        <a:noFill/>
        <a:ln w="6350" cap="rnd" cmpd="sng" algn="ctr">
          <a:solidFill>
            <a:schemeClr val="accent5">
              <a:hueOff val="-2941338"/>
              <a:satOff val="-4091"/>
              <a:lumOff val="-156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763515" y="1073291"/>
        <a:ext cx="25062" cy="5012"/>
      </dsp:txXfrm>
    </dsp:sp>
    <dsp:sp modelId="{82D77322-04F2-4B3D-BD3A-3C51DC772974}">
      <dsp:nvSpPr>
        <dsp:cNvPr id="0" name=""/>
        <dsp:cNvSpPr/>
      </dsp:nvSpPr>
      <dsp:spPr>
        <a:xfrm>
          <a:off x="5363191" y="421997"/>
          <a:ext cx="2179331" cy="1307599"/>
        </a:xfrm>
        <a:prstGeom prst="rect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hade val="47500"/>
                <a:satMod val="137000"/>
              </a:schemeClr>
            </a:gs>
            <a:gs pos="55000">
              <a:schemeClr val="accent5">
                <a:hueOff val="-2451115"/>
                <a:satOff val="-3409"/>
                <a:lumOff val="-1307"/>
                <a:alphaOff val="0"/>
                <a:shade val="69000"/>
                <a:satMod val="137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神经元的计算过程</a:t>
          </a:r>
        </a:p>
      </dsp:txBody>
      <dsp:txXfrm>
        <a:off x="5363191" y="421997"/>
        <a:ext cx="2179331" cy="1307599"/>
      </dsp:txXfrm>
    </dsp:sp>
    <dsp:sp modelId="{6248EF35-00A2-40FA-A17A-BBEDB9E54833}">
      <dsp:nvSpPr>
        <dsp:cNvPr id="0" name=""/>
        <dsp:cNvSpPr/>
      </dsp:nvSpPr>
      <dsp:spPr>
        <a:xfrm>
          <a:off x="1091700" y="1727796"/>
          <a:ext cx="8041734" cy="470646"/>
        </a:xfrm>
        <a:custGeom>
          <a:avLst/>
          <a:gdLst/>
          <a:ahLst/>
          <a:cxnLst/>
          <a:rect l="0" t="0" r="0" b="0"/>
          <a:pathLst>
            <a:path>
              <a:moveTo>
                <a:pt x="8041734" y="0"/>
              </a:moveTo>
              <a:lnTo>
                <a:pt x="8041734" y="252423"/>
              </a:lnTo>
              <a:lnTo>
                <a:pt x="0" y="252423"/>
              </a:lnTo>
              <a:lnTo>
                <a:pt x="0" y="470646"/>
              </a:lnTo>
            </a:path>
          </a:pathLst>
        </a:custGeom>
        <a:noFill/>
        <a:ln w="6350" cap="rnd" cmpd="sng" algn="ctr">
          <a:solidFill>
            <a:schemeClr val="accent5">
              <a:hueOff val="-4412007"/>
              <a:satOff val="-6137"/>
              <a:lumOff val="-235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11134" y="1960613"/>
        <a:ext cx="402867" cy="5012"/>
      </dsp:txXfrm>
    </dsp:sp>
    <dsp:sp modelId="{CAEFBBB9-9FAC-41C3-9CDB-F83AF013EA72}">
      <dsp:nvSpPr>
        <dsp:cNvPr id="0" name=""/>
        <dsp:cNvSpPr/>
      </dsp:nvSpPr>
      <dsp:spPr>
        <a:xfrm>
          <a:off x="8043769" y="421997"/>
          <a:ext cx="2179331" cy="1307599"/>
        </a:xfrm>
        <a:prstGeom prst="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全连接网络</a:t>
          </a:r>
        </a:p>
      </dsp:txBody>
      <dsp:txXfrm>
        <a:off x="8043769" y="421997"/>
        <a:ext cx="2179331" cy="1307599"/>
      </dsp:txXfrm>
    </dsp:sp>
    <dsp:sp modelId="{ACA7CD25-F441-403D-A17D-1EE6A4655A0D}">
      <dsp:nvSpPr>
        <dsp:cNvPr id="0" name=""/>
        <dsp:cNvSpPr/>
      </dsp:nvSpPr>
      <dsp:spPr>
        <a:xfrm>
          <a:off x="2179566" y="2838922"/>
          <a:ext cx="4706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0646" y="45720"/>
              </a:lnTo>
            </a:path>
          </a:pathLst>
        </a:custGeom>
        <a:noFill/>
        <a:ln w="6350" cap="rnd" cmpd="sng" algn="ctr">
          <a:solidFill>
            <a:schemeClr val="accent5">
              <a:hueOff val="-5882676"/>
              <a:satOff val="-8182"/>
              <a:lumOff val="-313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402358" y="2882136"/>
        <a:ext cx="25062" cy="5012"/>
      </dsp:txXfrm>
    </dsp:sp>
    <dsp:sp modelId="{86762BB5-60FA-4E94-B659-EEE4689E31F8}">
      <dsp:nvSpPr>
        <dsp:cNvPr id="0" name=""/>
        <dsp:cNvSpPr/>
      </dsp:nvSpPr>
      <dsp:spPr>
        <a:xfrm>
          <a:off x="2034" y="2230843"/>
          <a:ext cx="2179331" cy="1307599"/>
        </a:xfrm>
        <a:prstGeom prst="rect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hade val="47500"/>
                <a:satMod val="137000"/>
              </a:schemeClr>
            </a:gs>
            <a:gs pos="55000">
              <a:schemeClr val="accent5">
                <a:hueOff val="-4902230"/>
                <a:satOff val="-6819"/>
                <a:lumOff val="-2615"/>
                <a:alphaOff val="0"/>
                <a:shade val="69000"/>
                <a:satMod val="137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全连接神经网络的参数求解方法</a:t>
          </a:r>
        </a:p>
      </dsp:txBody>
      <dsp:txXfrm>
        <a:off x="2034" y="2230843"/>
        <a:ext cx="2179331" cy="1307599"/>
      </dsp:txXfrm>
    </dsp:sp>
    <dsp:sp modelId="{8B6B2502-9256-44D4-B804-F5A724080B41}">
      <dsp:nvSpPr>
        <dsp:cNvPr id="0" name=""/>
        <dsp:cNvSpPr/>
      </dsp:nvSpPr>
      <dsp:spPr>
        <a:xfrm>
          <a:off x="4860144" y="2838922"/>
          <a:ext cx="4706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0646" y="45720"/>
              </a:lnTo>
            </a:path>
          </a:pathLst>
        </a:custGeom>
        <a:noFill/>
        <a:ln w="6350" cap="rnd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082936" y="2882136"/>
        <a:ext cx="25062" cy="5012"/>
      </dsp:txXfrm>
    </dsp:sp>
    <dsp:sp modelId="{76F4F396-2298-4DE9-BAA3-479B5B5FCCD7}">
      <dsp:nvSpPr>
        <dsp:cNvPr id="0" name=""/>
        <dsp:cNvSpPr/>
      </dsp:nvSpPr>
      <dsp:spPr>
        <a:xfrm>
          <a:off x="2682612" y="2230843"/>
          <a:ext cx="2179331" cy="1307599"/>
        </a:xfrm>
        <a:prstGeom prst="rect">
          <a:avLst/>
        </a:prstGeom>
        <a:gradFill rotWithShape="0">
          <a:gsLst>
            <a:gs pos="0">
              <a:schemeClr val="accent5">
                <a:hueOff val="-6127787"/>
                <a:satOff val="-8523"/>
                <a:lumOff val="-3268"/>
                <a:alphaOff val="0"/>
                <a:shade val="47500"/>
                <a:satMod val="137000"/>
              </a:schemeClr>
            </a:gs>
            <a:gs pos="55000">
              <a:schemeClr val="accent5">
                <a:hueOff val="-6127787"/>
                <a:satOff val="-8523"/>
                <a:lumOff val="-3268"/>
                <a:alphaOff val="0"/>
                <a:shade val="69000"/>
                <a:satMod val="137000"/>
              </a:schemeClr>
            </a:gs>
            <a:gs pos="100000">
              <a:schemeClr val="accent5">
                <a:hueOff val="-6127787"/>
                <a:satOff val="-8523"/>
                <a:lumOff val="-3268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全连接神经网络的缺点</a:t>
          </a:r>
        </a:p>
      </dsp:txBody>
      <dsp:txXfrm>
        <a:off x="2682612" y="2230843"/>
        <a:ext cx="2179331" cy="1307599"/>
      </dsp:txXfrm>
    </dsp:sp>
    <dsp:sp modelId="{FC9D52B7-4B4D-4B2E-9606-BBE58DBCAA86}">
      <dsp:nvSpPr>
        <dsp:cNvPr id="0" name=""/>
        <dsp:cNvSpPr/>
      </dsp:nvSpPr>
      <dsp:spPr>
        <a:xfrm>
          <a:off x="5363191" y="2230843"/>
          <a:ext cx="2179331" cy="1307599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CNN</a:t>
          </a:r>
          <a:r>
            <a:rPr lang="zh-CN" sz="2200" kern="1200"/>
            <a:t>对全连接神经网络的改进</a:t>
          </a:r>
        </a:p>
      </dsp:txBody>
      <dsp:txXfrm>
        <a:off x="5363191" y="2230843"/>
        <a:ext cx="2179331" cy="13075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CFAB2-6C5B-4BDB-89CE-22062063AA4E}">
      <dsp:nvSpPr>
        <dsp:cNvPr id="0" name=""/>
        <dsp:cNvSpPr/>
      </dsp:nvSpPr>
      <dsp:spPr>
        <a:xfrm>
          <a:off x="0" y="3718706"/>
          <a:ext cx="3672408" cy="61008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迭代至误差最小</a:t>
          </a:r>
        </a:p>
      </dsp:txBody>
      <dsp:txXfrm>
        <a:off x="0" y="3718706"/>
        <a:ext cx="3672408" cy="610084"/>
      </dsp:txXfrm>
    </dsp:sp>
    <dsp:sp modelId="{708EFB86-9BFB-41EA-B24D-6B56FA192BD7}">
      <dsp:nvSpPr>
        <dsp:cNvPr id="0" name=""/>
        <dsp:cNvSpPr/>
      </dsp:nvSpPr>
      <dsp:spPr>
        <a:xfrm rot="10800000">
          <a:off x="0" y="2789547"/>
          <a:ext cx="3672408" cy="938310"/>
        </a:xfrm>
        <a:prstGeom prst="upArrowCallout">
          <a:avLst/>
        </a:prstGeom>
        <a:gradFill rotWithShape="0">
          <a:gsLst>
            <a:gs pos="0">
              <a:schemeClr val="accent5">
                <a:hueOff val="-1838336"/>
                <a:satOff val="-2557"/>
                <a:lumOff val="-981"/>
                <a:alphaOff val="0"/>
                <a:shade val="47500"/>
                <a:satMod val="137000"/>
              </a:schemeClr>
            </a:gs>
            <a:gs pos="55000">
              <a:schemeClr val="accent5">
                <a:hueOff val="-1838336"/>
                <a:satOff val="-2557"/>
                <a:lumOff val="-981"/>
                <a:alphaOff val="0"/>
                <a:shade val="69000"/>
                <a:satMod val="137000"/>
              </a:schemeClr>
            </a:gs>
            <a:gs pos="100000">
              <a:schemeClr val="accent5">
                <a:hueOff val="-1838336"/>
                <a:satOff val="-2557"/>
                <a:lumOff val="-98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更新参数</a:t>
          </a:r>
        </a:p>
      </dsp:txBody>
      <dsp:txXfrm rot="10800000">
        <a:off x="0" y="2789547"/>
        <a:ext cx="3672408" cy="609686"/>
      </dsp:txXfrm>
    </dsp:sp>
    <dsp:sp modelId="{44618007-B92F-413D-8AF7-160132856372}">
      <dsp:nvSpPr>
        <dsp:cNvPr id="0" name=""/>
        <dsp:cNvSpPr/>
      </dsp:nvSpPr>
      <dsp:spPr>
        <a:xfrm rot="10800000">
          <a:off x="0" y="1860388"/>
          <a:ext cx="3672408" cy="938310"/>
        </a:xfrm>
        <a:prstGeom prst="upArrowCallou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反向传播</a:t>
          </a:r>
        </a:p>
      </dsp:txBody>
      <dsp:txXfrm rot="10800000">
        <a:off x="0" y="1860388"/>
        <a:ext cx="3672408" cy="609686"/>
      </dsp:txXfrm>
    </dsp:sp>
    <dsp:sp modelId="{9D65ED32-9D2A-4399-9698-AFECA7DD070B}">
      <dsp:nvSpPr>
        <dsp:cNvPr id="0" name=""/>
        <dsp:cNvSpPr/>
      </dsp:nvSpPr>
      <dsp:spPr>
        <a:xfrm rot="10800000">
          <a:off x="0" y="931229"/>
          <a:ext cx="3672408" cy="938310"/>
        </a:xfrm>
        <a:prstGeom prst="upArrowCallout">
          <a:avLst/>
        </a:prstGeom>
        <a:gradFill rotWithShape="0">
          <a:gsLst>
            <a:gs pos="0">
              <a:schemeClr val="accent5">
                <a:hueOff val="-5515009"/>
                <a:satOff val="-7671"/>
                <a:lumOff val="-2942"/>
                <a:alphaOff val="0"/>
                <a:shade val="47500"/>
                <a:satMod val="137000"/>
              </a:schemeClr>
            </a:gs>
            <a:gs pos="55000">
              <a:schemeClr val="accent5">
                <a:hueOff val="-5515009"/>
                <a:satOff val="-7671"/>
                <a:lumOff val="-2942"/>
                <a:alphaOff val="0"/>
                <a:shade val="69000"/>
                <a:satMod val="137000"/>
              </a:schemeClr>
            </a:gs>
            <a:gs pos="100000">
              <a:schemeClr val="accent5">
                <a:hueOff val="-5515009"/>
                <a:satOff val="-7671"/>
                <a:lumOff val="-294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定义损失函数</a:t>
          </a:r>
        </a:p>
      </dsp:txBody>
      <dsp:txXfrm rot="10800000">
        <a:off x="0" y="931229"/>
        <a:ext cx="3672408" cy="609686"/>
      </dsp:txXfrm>
    </dsp:sp>
    <dsp:sp modelId="{0B24CBA5-C21E-4F7D-AA99-D8B16A91AF4C}">
      <dsp:nvSpPr>
        <dsp:cNvPr id="0" name=""/>
        <dsp:cNvSpPr/>
      </dsp:nvSpPr>
      <dsp:spPr>
        <a:xfrm rot="10800000">
          <a:off x="0" y="2070"/>
          <a:ext cx="3672408" cy="938310"/>
        </a:xfrm>
        <a:prstGeom prst="upArrowCallou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前向传播</a:t>
          </a:r>
        </a:p>
      </dsp:txBody>
      <dsp:txXfrm rot="10800000">
        <a:off x="0" y="2070"/>
        <a:ext cx="3672408" cy="6096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E2449-122B-48A7-BF36-965DBCFEAF16}">
      <dsp:nvSpPr>
        <dsp:cNvPr id="0" name=""/>
        <dsp:cNvSpPr/>
      </dsp:nvSpPr>
      <dsp:spPr>
        <a:xfrm>
          <a:off x="0" y="3906618"/>
          <a:ext cx="8307536" cy="8546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900" kern="1200"/>
            <a:t>交叉熵损失函数</a:t>
          </a:r>
        </a:p>
      </dsp:txBody>
      <dsp:txXfrm>
        <a:off x="0" y="3906618"/>
        <a:ext cx="8307536" cy="854672"/>
      </dsp:txXfrm>
    </dsp:sp>
    <dsp:sp modelId="{679BD85E-34FC-48F9-97BD-9B37022A9CE9}">
      <dsp:nvSpPr>
        <dsp:cNvPr id="0" name=""/>
        <dsp:cNvSpPr/>
      </dsp:nvSpPr>
      <dsp:spPr>
        <a:xfrm rot="10800000">
          <a:off x="0" y="2604951"/>
          <a:ext cx="8307536" cy="1314486"/>
        </a:xfrm>
        <a:prstGeom prst="upArrowCallout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hade val="47500"/>
                <a:satMod val="137000"/>
              </a:schemeClr>
            </a:gs>
            <a:gs pos="55000">
              <a:schemeClr val="accent5">
                <a:hueOff val="-2451115"/>
                <a:satOff val="-3409"/>
                <a:lumOff val="-1307"/>
                <a:alphaOff val="0"/>
                <a:shade val="69000"/>
                <a:satMod val="137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epoch</a:t>
          </a:r>
          <a:r>
            <a:rPr lang="zh-CN" sz="2900" kern="1200"/>
            <a:t>、</a:t>
          </a:r>
          <a:r>
            <a:rPr lang="en-US" sz="2900" kern="1200"/>
            <a:t>batch</a:t>
          </a:r>
          <a:r>
            <a:rPr lang="zh-CN" sz="2900" kern="1200"/>
            <a:t>和</a:t>
          </a:r>
          <a:r>
            <a:rPr lang="en-US" sz="2900" kern="1200"/>
            <a:t>iteration</a:t>
          </a:r>
          <a:endParaRPr lang="zh-CN" sz="2900" kern="1200"/>
        </a:p>
      </dsp:txBody>
      <dsp:txXfrm rot="10800000">
        <a:off x="0" y="2604951"/>
        <a:ext cx="8307536" cy="854114"/>
      </dsp:txXfrm>
    </dsp:sp>
    <dsp:sp modelId="{4C3A5D4E-83F3-40CA-AD0A-2524A4AAF073}">
      <dsp:nvSpPr>
        <dsp:cNvPr id="0" name=""/>
        <dsp:cNvSpPr/>
      </dsp:nvSpPr>
      <dsp:spPr>
        <a:xfrm rot="10800000">
          <a:off x="0" y="1303285"/>
          <a:ext cx="8307536" cy="1314486"/>
        </a:xfrm>
        <a:prstGeom prst="upArrowCallout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hade val="47500"/>
                <a:satMod val="137000"/>
              </a:schemeClr>
            </a:gs>
            <a:gs pos="55000">
              <a:schemeClr val="accent5">
                <a:hueOff val="-4902230"/>
                <a:satOff val="-6819"/>
                <a:lumOff val="-2615"/>
                <a:alphaOff val="0"/>
                <a:shade val="69000"/>
                <a:satMod val="137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900" kern="1200"/>
            <a:t>批梯度下降与随机梯度下降</a:t>
          </a:r>
        </a:p>
      </dsp:txBody>
      <dsp:txXfrm rot="10800000">
        <a:off x="0" y="1303285"/>
        <a:ext cx="8307536" cy="854114"/>
      </dsp:txXfrm>
    </dsp:sp>
    <dsp:sp modelId="{578BF9B3-3AB4-4576-8C59-04D058E3640C}">
      <dsp:nvSpPr>
        <dsp:cNvPr id="0" name=""/>
        <dsp:cNvSpPr/>
      </dsp:nvSpPr>
      <dsp:spPr>
        <a:xfrm rot="10800000">
          <a:off x="0" y="1619"/>
          <a:ext cx="8307536" cy="1314486"/>
        </a:xfrm>
        <a:prstGeom prst="upArrowCallou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900" kern="1200" dirty="0"/>
            <a:t>局部连接与参数共享</a:t>
          </a:r>
        </a:p>
      </dsp:txBody>
      <dsp:txXfrm rot="10800000">
        <a:off x="0" y="1619"/>
        <a:ext cx="8307536" cy="8541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FBD2D-17FD-4180-BC00-5223E208D585}">
      <dsp:nvSpPr>
        <dsp:cNvPr id="0" name=""/>
        <dsp:cNvSpPr/>
      </dsp:nvSpPr>
      <dsp:spPr>
        <a:xfrm>
          <a:off x="0" y="288654"/>
          <a:ext cx="9289032" cy="1286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932" tIns="395732" rIns="720932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卷积层的节点仅仅和其前一层的部分节点相连接，只用来学习局部特征。</a:t>
          </a:r>
        </a:p>
      </dsp:txBody>
      <dsp:txXfrm>
        <a:off x="0" y="288654"/>
        <a:ext cx="9289032" cy="1286775"/>
      </dsp:txXfrm>
    </dsp:sp>
    <dsp:sp modelId="{5E562745-8BC0-420D-832C-6ADAF8489577}">
      <dsp:nvSpPr>
        <dsp:cNvPr id="0" name=""/>
        <dsp:cNvSpPr/>
      </dsp:nvSpPr>
      <dsp:spPr>
        <a:xfrm>
          <a:off x="464451" y="8213"/>
          <a:ext cx="6502322" cy="560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5772" tIns="0" rIns="24577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局部连接</a:t>
          </a:r>
        </a:p>
      </dsp:txBody>
      <dsp:txXfrm>
        <a:off x="491831" y="35593"/>
        <a:ext cx="6447562" cy="506120"/>
      </dsp:txXfrm>
    </dsp:sp>
    <dsp:sp modelId="{9E5BAD0D-F09A-46C7-A476-ADA104E6AC39}">
      <dsp:nvSpPr>
        <dsp:cNvPr id="0" name=""/>
        <dsp:cNvSpPr/>
      </dsp:nvSpPr>
      <dsp:spPr>
        <a:xfrm>
          <a:off x="0" y="1958469"/>
          <a:ext cx="9289032" cy="1705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932" tIns="395732" rIns="720932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用相同卷积核进行卷积操作，从而实现了参数共享。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卷积核的参数共享在单通道上有效，至于通道与通道间的对应卷积核是独立不共享。</a:t>
          </a:r>
        </a:p>
      </dsp:txBody>
      <dsp:txXfrm>
        <a:off x="0" y="1958469"/>
        <a:ext cx="9289032" cy="1705725"/>
      </dsp:txXfrm>
    </dsp:sp>
    <dsp:sp modelId="{97174D60-89F6-4724-96F8-992EFA7E4FD8}">
      <dsp:nvSpPr>
        <dsp:cNvPr id="0" name=""/>
        <dsp:cNvSpPr/>
      </dsp:nvSpPr>
      <dsp:spPr>
        <a:xfrm>
          <a:off x="464451" y="1678029"/>
          <a:ext cx="6502322" cy="56088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5772" tIns="0" rIns="24577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参数共享</a:t>
          </a:r>
        </a:p>
      </dsp:txBody>
      <dsp:txXfrm>
        <a:off x="491831" y="1705409"/>
        <a:ext cx="6447562" cy="5061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FF969-A713-429D-B47B-7583619E2F25}">
      <dsp:nvSpPr>
        <dsp:cNvPr id="0" name=""/>
        <dsp:cNvSpPr/>
      </dsp:nvSpPr>
      <dsp:spPr>
        <a:xfrm>
          <a:off x="39" y="142540"/>
          <a:ext cx="3747395" cy="72565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 w="63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批梯度下降（</a:t>
          </a:r>
          <a:r>
            <a:rPr lang="en-US" sz="1900" kern="1200" dirty="0"/>
            <a:t>Batch gradient descent</a:t>
          </a:r>
          <a:r>
            <a:rPr lang="zh-CN" sz="1900" kern="1200" dirty="0"/>
            <a:t>）</a:t>
          </a:r>
        </a:p>
      </dsp:txBody>
      <dsp:txXfrm>
        <a:off x="39" y="142540"/>
        <a:ext cx="3747395" cy="725654"/>
      </dsp:txXfrm>
    </dsp:sp>
    <dsp:sp modelId="{E0CC9B08-3D3C-4ABA-8128-D63A122E8E85}">
      <dsp:nvSpPr>
        <dsp:cNvPr id="0" name=""/>
        <dsp:cNvSpPr/>
      </dsp:nvSpPr>
      <dsp:spPr>
        <a:xfrm>
          <a:off x="39" y="868194"/>
          <a:ext cx="3747395" cy="222962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900" kern="1200" dirty="0"/>
            <a:t>遍历全部数据集算一次损失函数，然后计算损失函数对各个参数的梯度，并更新梯度。这种方法每更新一次参数都要把数据集里的所有样本都看一遍，计算量开销大，计算速度慢。</a:t>
          </a:r>
        </a:p>
      </dsp:txBody>
      <dsp:txXfrm>
        <a:off x="39" y="868194"/>
        <a:ext cx="3747395" cy="2229626"/>
      </dsp:txXfrm>
    </dsp:sp>
    <dsp:sp modelId="{5E179E3D-1012-465C-B16D-45A4652F7D6F}">
      <dsp:nvSpPr>
        <dsp:cNvPr id="0" name=""/>
        <dsp:cNvSpPr/>
      </dsp:nvSpPr>
      <dsp:spPr>
        <a:xfrm>
          <a:off x="4272069" y="142540"/>
          <a:ext cx="3747395" cy="725654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 w="6350" cap="rnd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随机梯度下降（</a:t>
          </a:r>
          <a:r>
            <a:rPr lang="en-US" sz="1900" kern="1200" dirty="0"/>
            <a:t>Stochastic Gradient Descent</a:t>
          </a:r>
          <a:r>
            <a:rPr lang="zh-CN" sz="1900" kern="1200" dirty="0"/>
            <a:t>，</a:t>
          </a:r>
          <a:r>
            <a:rPr lang="en-US" sz="1900" kern="1200" dirty="0"/>
            <a:t>STD</a:t>
          </a:r>
          <a:r>
            <a:rPr lang="zh-CN" sz="1900" kern="1200" dirty="0"/>
            <a:t>）</a:t>
          </a:r>
        </a:p>
      </dsp:txBody>
      <dsp:txXfrm>
        <a:off x="4272069" y="142540"/>
        <a:ext cx="3747395" cy="725654"/>
      </dsp:txXfrm>
    </dsp:sp>
    <dsp:sp modelId="{C24243E5-44BC-4D4B-BE1C-D6AC41D7E450}">
      <dsp:nvSpPr>
        <dsp:cNvPr id="0" name=""/>
        <dsp:cNvSpPr/>
      </dsp:nvSpPr>
      <dsp:spPr>
        <a:xfrm>
          <a:off x="4272069" y="868194"/>
          <a:ext cx="3747395" cy="2229626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6350" cap="rnd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900" kern="1200" dirty="0"/>
            <a:t>每看一个数据就算一下损失函数，然后求梯度更新参数，其特点是：速度比较快，但是收敛性能不太好，可能在最优点附近晃来晃去；两次参数的更新也有可能互相抵消掉，造成目标函数震荡得比较剧烈。</a:t>
          </a:r>
        </a:p>
      </dsp:txBody>
      <dsp:txXfrm>
        <a:off x="4272069" y="868194"/>
        <a:ext cx="3747395" cy="22296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21F56-FD1B-4BDF-8B05-49D548451A43}">
      <dsp:nvSpPr>
        <dsp:cNvPr id="0" name=""/>
        <dsp:cNvSpPr/>
      </dsp:nvSpPr>
      <dsp:spPr>
        <a:xfrm>
          <a:off x="3397" y="257094"/>
          <a:ext cx="3312318" cy="691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 w="63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Epoch</a:t>
          </a:r>
          <a:r>
            <a:rPr lang="zh-CN" sz="2400" kern="1200" dirty="0"/>
            <a:t>（一代训练）</a:t>
          </a:r>
        </a:p>
      </dsp:txBody>
      <dsp:txXfrm>
        <a:off x="3397" y="257094"/>
        <a:ext cx="3312318" cy="691200"/>
      </dsp:txXfrm>
    </dsp:sp>
    <dsp:sp modelId="{8512DC5F-C37F-414C-B521-848587DBCBB8}">
      <dsp:nvSpPr>
        <dsp:cNvPr id="0" name=""/>
        <dsp:cNvSpPr/>
      </dsp:nvSpPr>
      <dsp:spPr>
        <a:xfrm>
          <a:off x="3397" y="948295"/>
          <a:ext cx="3312318" cy="355752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 dirty="0"/>
            <a:t>针对完整的训练集进行神经网络学习的一次迭代，称为之为一个 “</a:t>
          </a:r>
          <a:r>
            <a:rPr lang="en-US" sz="2400" kern="1200" dirty="0"/>
            <a:t>epoch</a:t>
          </a:r>
          <a:r>
            <a:rPr lang="zh-CN" sz="2400" kern="1200" dirty="0"/>
            <a:t>”。</a:t>
          </a:r>
        </a:p>
      </dsp:txBody>
      <dsp:txXfrm>
        <a:off x="3397" y="948295"/>
        <a:ext cx="3312318" cy="3557520"/>
      </dsp:txXfrm>
    </dsp:sp>
    <dsp:sp modelId="{50F36ED3-F710-49C2-A430-5F6F6BB65036}">
      <dsp:nvSpPr>
        <dsp:cNvPr id="0" name=""/>
        <dsp:cNvSpPr/>
      </dsp:nvSpPr>
      <dsp:spPr>
        <a:xfrm>
          <a:off x="3779440" y="257094"/>
          <a:ext cx="3312318" cy="691200"/>
        </a:xfrm>
        <a:prstGeom prst="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 w="6350" cap="rnd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Batch</a:t>
          </a:r>
          <a:r>
            <a:rPr lang="zh-CN" sz="2400" kern="1200" dirty="0"/>
            <a:t>（一批数据）</a:t>
          </a:r>
        </a:p>
      </dsp:txBody>
      <dsp:txXfrm>
        <a:off x="3779440" y="257094"/>
        <a:ext cx="3312318" cy="691200"/>
      </dsp:txXfrm>
    </dsp:sp>
    <dsp:sp modelId="{FCDC0B5A-48C1-4DC0-9B7B-FFC46ABE40AB}">
      <dsp:nvSpPr>
        <dsp:cNvPr id="0" name=""/>
        <dsp:cNvSpPr/>
      </dsp:nvSpPr>
      <dsp:spPr>
        <a:xfrm>
          <a:off x="3779440" y="948295"/>
          <a:ext cx="3312318" cy="3557520"/>
        </a:xfrm>
        <a:prstGeom prst="rect">
          <a:avLst/>
        </a:prstGeom>
        <a:solidFill>
          <a:schemeClr val="accent5">
            <a:tint val="40000"/>
            <a:alpha val="90000"/>
            <a:hueOff val="-3695877"/>
            <a:satOff val="-6408"/>
            <a:lumOff val="-644"/>
            <a:alphaOff val="0"/>
          </a:schemeClr>
        </a:solidFill>
        <a:ln w="6350" cap="rnd" cmpd="sng" algn="ctr">
          <a:solidFill>
            <a:schemeClr val="accent5">
              <a:tint val="40000"/>
              <a:alpha val="90000"/>
              <a:hueOff val="-3695877"/>
              <a:satOff val="-6408"/>
              <a:lumOff val="-6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 dirty="0"/>
            <a:t>通常，我们并非采用完整的训练集进行训练神经网络，而是首先从训练集中选取一小部分样本，然后对模型权重进行一次反向传播的参数更新，这一小部分样本叫作“</a:t>
          </a:r>
          <a:r>
            <a:rPr lang="en-US" sz="2400" kern="1200" dirty="0"/>
            <a:t>batch </a:t>
          </a:r>
          <a:r>
            <a:rPr lang="zh-CN" sz="2400" kern="1200" dirty="0"/>
            <a:t>”。</a:t>
          </a:r>
        </a:p>
      </dsp:txBody>
      <dsp:txXfrm>
        <a:off x="3779440" y="948295"/>
        <a:ext cx="3312318" cy="3557520"/>
      </dsp:txXfrm>
    </dsp:sp>
    <dsp:sp modelId="{5F0A79ED-AD23-4FDC-9AC9-138C7CE878AE}">
      <dsp:nvSpPr>
        <dsp:cNvPr id="0" name=""/>
        <dsp:cNvSpPr/>
      </dsp:nvSpPr>
      <dsp:spPr>
        <a:xfrm>
          <a:off x="7555483" y="257094"/>
          <a:ext cx="3312318" cy="691200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 w="6350" cap="rnd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Iteration</a:t>
          </a:r>
          <a:r>
            <a:rPr lang="zh-CN" sz="2400" kern="1200" dirty="0"/>
            <a:t>（一次训练）</a:t>
          </a:r>
        </a:p>
      </dsp:txBody>
      <dsp:txXfrm>
        <a:off x="7555483" y="257094"/>
        <a:ext cx="3312318" cy="691200"/>
      </dsp:txXfrm>
    </dsp:sp>
    <dsp:sp modelId="{40905DBD-E184-4121-8CFE-AB04872851E9}">
      <dsp:nvSpPr>
        <dsp:cNvPr id="0" name=""/>
        <dsp:cNvSpPr/>
      </dsp:nvSpPr>
      <dsp:spPr>
        <a:xfrm>
          <a:off x="7555483" y="948295"/>
          <a:ext cx="3312318" cy="3557520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6350" cap="rnd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/>
            <a:t>使用一个</a:t>
          </a:r>
          <a:r>
            <a:rPr lang="en-US" sz="2400" kern="1200"/>
            <a:t>Batch</a:t>
          </a:r>
          <a:r>
            <a:rPr lang="zh-CN" sz="2400" kern="1200"/>
            <a:t>中的样本对模型进行一次参数更新的过程，称之为“</a:t>
          </a:r>
          <a:r>
            <a:rPr lang="en-US" sz="2400" kern="1200"/>
            <a:t>iteration</a:t>
          </a:r>
          <a:r>
            <a:rPr lang="zh-CN" sz="2400" kern="1200"/>
            <a:t>”。</a:t>
          </a:r>
        </a:p>
      </dsp:txBody>
      <dsp:txXfrm>
        <a:off x="7555483" y="948295"/>
        <a:ext cx="3312318" cy="35575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233A9C-FA8E-4595-8DC8-759C921A728D}">
      <dsp:nvSpPr>
        <dsp:cNvPr id="0" name=""/>
        <dsp:cNvSpPr/>
      </dsp:nvSpPr>
      <dsp:spPr>
        <a:xfrm>
          <a:off x="0" y="395503"/>
          <a:ext cx="10871200" cy="822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726" tIns="395732" rIns="84372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900" kern="1200"/>
            <a:t>从带有两个隐藏层的神经网络开始；</a:t>
          </a:r>
        </a:p>
      </dsp:txBody>
      <dsp:txXfrm>
        <a:off x="0" y="395503"/>
        <a:ext cx="10871200" cy="822937"/>
      </dsp:txXfrm>
    </dsp:sp>
    <dsp:sp modelId="{39C3C864-C307-42BF-823B-BBBBF5BEAB41}">
      <dsp:nvSpPr>
        <dsp:cNvPr id="0" name=""/>
        <dsp:cNvSpPr/>
      </dsp:nvSpPr>
      <dsp:spPr>
        <a:xfrm>
          <a:off x="543560" y="115063"/>
          <a:ext cx="7609840" cy="560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7634" tIns="0" rIns="2876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1</a:t>
          </a:r>
          <a:r>
            <a:rPr lang="zh-CN" sz="1900" kern="1200"/>
            <a:t>）神经网络的层数</a:t>
          </a:r>
        </a:p>
      </dsp:txBody>
      <dsp:txXfrm>
        <a:off x="570940" y="142443"/>
        <a:ext cx="7555080" cy="506120"/>
      </dsp:txXfrm>
    </dsp:sp>
    <dsp:sp modelId="{0B0FFC64-EE43-4033-B82F-27FF47A6869A}">
      <dsp:nvSpPr>
        <dsp:cNvPr id="0" name=""/>
        <dsp:cNvSpPr/>
      </dsp:nvSpPr>
      <dsp:spPr>
        <a:xfrm>
          <a:off x="0" y="1601481"/>
          <a:ext cx="10871200" cy="1167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726" tIns="395732" rIns="84372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900" kern="1200"/>
            <a:t>节点个数为</a:t>
          </a:r>
          <a:r>
            <a:rPr lang="en-US" sz="1900" kern="1200"/>
            <a:t>2</a:t>
          </a:r>
          <a:r>
            <a:rPr lang="zh-CN" sz="1900" kern="1200"/>
            <a:t>的几何级，如</a:t>
          </a:r>
          <a:r>
            <a:rPr lang="en-US" sz="1900" kern="1200"/>
            <a:t>4</a:t>
          </a:r>
          <a:r>
            <a:rPr lang="zh-CN" sz="1900" kern="1200"/>
            <a:t>，</a:t>
          </a:r>
          <a:r>
            <a:rPr lang="en-US" sz="1900" kern="1200"/>
            <a:t>8</a:t>
          </a:r>
          <a:r>
            <a:rPr lang="zh-CN" sz="1900" kern="1200"/>
            <a:t>，</a:t>
          </a:r>
          <a:r>
            <a:rPr lang="en-US" sz="1900" kern="1200"/>
            <a:t>16</a:t>
          </a:r>
          <a:r>
            <a:rPr lang="zh-CN" sz="1900" kern="1200"/>
            <a:t>，</a:t>
          </a:r>
          <a:r>
            <a:rPr lang="en-US" sz="1900" kern="1200"/>
            <a:t>32</a:t>
          </a:r>
          <a:r>
            <a:rPr lang="zh-CN" sz="1900" kern="1200"/>
            <a:t>等</a:t>
          </a:r>
          <a:r>
            <a:rPr lang="en-US" sz="1900" kern="1200"/>
            <a:t>;</a:t>
          </a:r>
          <a:endParaRPr lang="zh-CN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900" kern="1200"/>
            <a:t>第</a:t>
          </a:r>
          <a:r>
            <a:rPr lang="en-US" sz="1900" kern="1200"/>
            <a:t>1</a:t>
          </a:r>
          <a:r>
            <a:rPr lang="zh-CN" sz="1900" kern="1200"/>
            <a:t>层应该是输入数据特征数量的一半左右，下一层的大小为上一层的一半；</a:t>
          </a:r>
        </a:p>
      </dsp:txBody>
      <dsp:txXfrm>
        <a:off x="0" y="1601481"/>
        <a:ext cx="10871200" cy="1167075"/>
      </dsp:txXfrm>
    </dsp:sp>
    <dsp:sp modelId="{539590AE-E28C-46B5-9F7D-ED01396CA086}">
      <dsp:nvSpPr>
        <dsp:cNvPr id="0" name=""/>
        <dsp:cNvSpPr/>
      </dsp:nvSpPr>
      <dsp:spPr>
        <a:xfrm>
          <a:off x="543560" y="1321041"/>
          <a:ext cx="7609840" cy="560880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7634" tIns="0" rIns="2876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2</a:t>
          </a:r>
          <a:r>
            <a:rPr lang="zh-CN" sz="1900" kern="1200"/>
            <a:t>）中间层的节点的个数（大小）</a:t>
          </a:r>
        </a:p>
      </dsp:txBody>
      <dsp:txXfrm>
        <a:off x="570940" y="1348421"/>
        <a:ext cx="7555080" cy="506120"/>
      </dsp:txXfrm>
    </dsp:sp>
    <dsp:sp modelId="{48952B5A-B8CE-419D-B222-066A563B8322}">
      <dsp:nvSpPr>
        <dsp:cNvPr id="0" name=""/>
        <dsp:cNvSpPr/>
      </dsp:nvSpPr>
      <dsp:spPr>
        <a:xfrm>
          <a:off x="0" y="3151596"/>
          <a:ext cx="10871200" cy="1496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726" tIns="395732" rIns="84372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900" kern="1200"/>
            <a:t>如果为二分类</a:t>
          </a:r>
          <a:r>
            <a:rPr lang="en-US" sz="1900" kern="1200"/>
            <a:t>(Binary Classification)</a:t>
          </a:r>
          <a:r>
            <a:rPr lang="zh-CN" sz="1900" kern="1200"/>
            <a:t>，则大小为</a:t>
          </a:r>
          <a:r>
            <a:rPr lang="en-US" sz="1900" kern="1200"/>
            <a:t>1</a:t>
          </a:r>
          <a:r>
            <a:rPr lang="zh-CN" sz="1900" kern="1200"/>
            <a:t>。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900" kern="1200"/>
            <a:t>对于多类分类器，节点数为类别的个数；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900" kern="1200"/>
            <a:t>回归任务：节点数与响应变量的个数一致。</a:t>
          </a:r>
        </a:p>
      </dsp:txBody>
      <dsp:txXfrm>
        <a:off x="0" y="3151596"/>
        <a:ext cx="10871200" cy="1496250"/>
      </dsp:txXfrm>
    </dsp:sp>
    <dsp:sp modelId="{0BC7FA2C-948B-4F72-8AE7-205B92686E8F}">
      <dsp:nvSpPr>
        <dsp:cNvPr id="0" name=""/>
        <dsp:cNvSpPr/>
      </dsp:nvSpPr>
      <dsp:spPr>
        <a:xfrm>
          <a:off x="543560" y="2871156"/>
          <a:ext cx="7609840" cy="56088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7634" tIns="0" rIns="2876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</a:t>
          </a:r>
          <a:r>
            <a:rPr lang="zh-CN" sz="1900" kern="1200"/>
            <a:t>）输出层的节点数（大小）：</a:t>
          </a:r>
        </a:p>
      </dsp:txBody>
      <dsp:txXfrm>
        <a:off x="570940" y="2898536"/>
        <a:ext cx="7555080" cy="506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A7722-CC81-49D3-B20B-74CFE6927E5C}">
      <dsp:nvSpPr>
        <dsp:cNvPr id="0" name=""/>
        <dsp:cNvSpPr/>
      </dsp:nvSpPr>
      <dsp:spPr>
        <a:xfrm>
          <a:off x="0" y="395503"/>
          <a:ext cx="9819704" cy="1167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118" tIns="395732" rIns="76211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900" kern="1200"/>
            <a:t>如果是单个响应，则大小为</a:t>
          </a:r>
          <a:r>
            <a:rPr lang="en-US" sz="1900" kern="1200"/>
            <a:t>1</a:t>
          </a:r>
          <a:endParaRPr lang="zh-CN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900" kern="1200"/>
            <a:t>对于多响应回归，大小是响应的数量</a:t>
          </a:r>
        </a:p>
      </dsp:txBody>
      <dsp:txXfrm>
        <a:off x="0" y="395503"/>
        <a:ext cx="9819704" cy="1167075"/>
      </dsp:txXfrm>
    </dsp:sp>
    <dsp:sp modelId="{626EE438-BE72-42BA-BBAD-2DBBF7235F9C}">
      <dsp:nvSpPr>
        <dsp:cNvPr id="0" name=""/>
        <dsp:cNvSpPr/>
      </dsp:nvSpPr>
      <dsp:spPr>
        <a:xfrm>
          <a:off x="490985" y="115063"/>
          <a:ext cx="6873792" cy="560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9813" tIns="0" rIns="25981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4</a:t>
          </a:r>
          <a:r>
            <a:rPr lang="zh-CN" sz="1900" kern="1200"/>
            <a:t>）回归输出层的大小</a:t>
          </a:r>
        </a:p>
      </dsp:txBody>
      <dsp:txXfrm>
        <a:off x="518365" y="142443"/>
        <a:ext cx="6819032" cy="506120"/>
      </dsp:txXfrm>
    </dsp:sp>
    <dsp:sp modelId="{055A492A-B7C4-4C9B-AA8C-1D9DEF5FD666}">
      <dsp:nvSpPr>
        <dsp:cNvPr id="0" name=""/>
        <dsp:cNvSpPr/>
      </dsp:nvSpPr>
      <dsp:spPr>
        <a:xfrm>
          <a:off x="0" y="1945618"/>
          <a:ext cx="9819704" cy="822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118" tIns="395732" rIns="76211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900" kern="1200"/>
            <a:t>使用 </a:t>
          </a:r>
          <a:r>
            <a:rPr lang="en-US" sz="1900" kern="1200"/>
            <a:t>relu </a:t>
          </a:r>
          <a:r>
            <a:rPr lang="zh-CN" sz="1900" kern="1200"/>
            <a:t>函数。</a:t>
          </a:r>
        </a:p>
      </dsp:txBody>
      <dsp:txXfrm>
        <a:off x="0" y="1945618"/>
        <a:ext cx="9819704" cy="822937"/>
      </dsp:txXfrm>
    </dsp:sp>
    <dsp:sp modelId="{E528ACCB-745C-4DCC-AAC0-DC4BB08CEC0D}">
      <dsp:nvSpPr>
        <dsp:cNvPr id="0" name=""/>
        <dsp:cNvSpPr/>
      </dsp:nvSpPr>
      <dsp:spPr>
        <a:xfrm>
          <a:off x="490985" y="1665178"/>
          <a:ext cx="6873792" cy="560880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9813" tIns="0" rIns="25981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5</a:t>
          </a:r>
          <a:r>
            <a:rPr lang="zh-CN" sz="1900" kern="1200"/>
            <a:t>）中间层的激活函数的选择</a:t>
          </a:r>
        </a:p>
      </dsp:txBody>
      <dsp:txXfrm>
        <a:off x="518365" y="1692558"/>
        <a:ext cx="6819032" cy="506120"/>
      </dsp:txXfrm>
    </dsp:sp>
    <dsp:sp modelId="{3C9DBA5B-A43D-494B-98E2-63130ED5B3FE}">
      <dsp:nvSpPr>
        <dsp:cNvPr id="0" name=""/>
        <dsp:cNvSpPr/>
      </dsp:nvSpPr>
      <dsp:spPr>
        <a:xfrm>
          <a:off x="0" y="3151596"/>
          <a:ext cx="9819704" cy="1496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118" tIns="395732" rIns="76211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900" kern="1200"/>
            <a:t>二分类问题选择</a:t>
          </a:r>
          <a:r>
            <a:rPr lang="en-US" sz="1900" kern="1200"/>
            <a:t>sigmoid</a:t>
          </a:r>
          <a:r>
            <a:rPr lang="zh-CN" sz="1900" kern="1200"/>
            <a:t>函数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900" kern="1200"/>
            <a:t>多分类问题选择</a:t>
          </a:r>
          <a:r>
            <a:rPr lang="en-US" sz="1900" kern="1200"/>
            <a:t>softmax</a:t>
          </a:r>
          <a:r>
            <a:rPr lang="zh-CN" sz="1900" kern="1200"/>
            <a:t>函数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900" kern="1200"/>
            <a:t>回归问题选择</a:t>
          </a:r>
          <a:r>
            <a:rPr lang="en-US" sz="1900" kern="1200"/>
            <a:t>linear</a:t>
          </a:r>
          <a:r>
            <a:rPr lang="zh-CN" sz="1900" kern="1200"/>
            <a:t>函数。</a:t>
          </a:r>
        </a:p>
      </dsp:txBody>
      <dsp:txXfrm>
        <a:off x="0" y="3151596"/>
        <a:ext cx="9819704" cy="1496250"/>
      </dsp:txXfrm>
    </dsp:sp>
    <dsp:sp modelId="{ABD3D4B4-8BDF-451A-B8F8-9832D4053953}">
      <dsp:nvSpPr>
        <dsp:cNvPr id="0" name=""/>
        <dsp:cNvSpPr/>
      </dsp:nvSpPr>
      <dsp:spPr>
        <a:xfrm>
          <a:off x="490985" y="2871156"/>
          <a:ext cx="6873792" cy="56088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9813" tIns="0" rIns="25981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6</a:t>
          </a:r>
          <a:r>
            <a:rPr lang="zh-CN" sz="1900" kern="1200"/>
            <a:t>）输出层的激活函数的选择</a:t>
          </a:r>
        </a:p>
      </dsp:txBody>
      <dsp:txXfrm>
        <a:off x="518365" y="2898536"/>
        <a:ext cx="6819032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03956DB-3DDD-4A5C-B49C-D2C31DEFF1EE}" type="datetimeFigureOut">
              <a:rPr lang="zh-CN" altLang="en-US"/>
              <a:pPr>
                <a:defRPr/>
              </a:pPr>
              <a:t>2022/11/6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C08E804E-75B2-4F6E-8CC5-FE553309BA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916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C748C56-3290-41A9-AF4C-A788D6EE5A6E}" type="datetimeFigureOut">
              <a:rPr lang="zh-CN" altLang="en-US"/>
              <a:pPr>
                <a:defRPr/>
              </a:pPr>
              <a:t>2022/11/6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433EE737-1498-4668-B890-9C96984E2B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4359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36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92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326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929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95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471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8692"/>
            <a:ext cx="12192000" cy="716692"/>
          </a:xfrm>
          <a:prstGeom prst="rect">
            <a:avLst/>
          </a:prstGeom>
        </p:spPr>
      </p:pic>
      <p:sp>
        <p:nvSpPr>
          <p:cNvPr id="9334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914400" y="2438400"/>
            <a:ext cx="6693768" cy="1143000"/>
          </a:xfrm>
        </p:spPr>
        <p:txBody>
          <a:bodyPr/>
          <a:lstStyle>
            <a:lvl1pPr>
              <a:defRPr b="1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335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2495600" y="4038602"/>
            <a:ext cx="5040560" cy="1752600"/>
          </a:xfrm>
        </p:spPr>
        <p:txBody>
          <a:bodyPr/>
          <a:lstStyle>
            <a:lvl1pPr marL="0" indent="0" algn="l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Rectangle 164"/>
          <p:cNvSpPr>
            <a:spLocks noGrp="1" noChangeArrowheads="1"/>
          </p:cNvSpPr>
          <p:nvPr>
            <p:ph type="dt" sz="half" idx="10"/>
          </p:nvPr>
        </p:nvSpPr>
        <p:spPr>
          <a:xfrm>
            <a:off x="402167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6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ED4B5-0C05-40D5-9780-3FEBEA4424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85830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8090432"/>
      </p:ext>
    </p:extLst>
  </p:cSld>
  <p:clrMapOvr>
    <a:masterClrMapping/>
  </p:clrMapOvr>
  <p:transition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93031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9901369"/>
      </p:ext>
    </p:extLst>
  </p:cSld>
  <p:clrMapOvr>
    <a:masterClrMapping/>
  </p:clrMapOvr>
  <p:transition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3112033"/>
      </p:ext>
    </p:extLst>
  </p:cSld>
  <p:clrMapOvr>
    <a:masterClrMapping/>
  </p:clrMapOvr>
  <p:transition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02323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8745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6485428"/>
      </p:ext>
    </p:extLst>
  </p:cSld>
  <p:clrMapOvr>
    <a:masterClrMapping/>
  </p:clrMapOvr>
  <p:transition>
    <p:blinds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9035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7548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177288"/>
      </p:ext>
    </p:extLst>
  </p:cSld>
  <p:clrMapOvr>
    <a:masterClrMapping/>
  </p:clrMapOvr>
  <p:transition>
    <p:blinds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404664"/>
            <a:ext cx="800651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1544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0897775"/>
      </p:ext>
    </p:extLst>
  </p:cSld>
  <p:clrMapOvr>
    <a:masterClrMapping/>
  </p:clrMapOvr>
  <p:transition>
    <p:blinds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2668529"/>
      </p:ext>
    </p:extLst>
  </p:cSld>
  <p:clrMapOvr>
    <a:masterClrMapping/>
  </p:clrMapOvr>
  <p:transition>
    <p:blinds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14633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73147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1995740"/>
      </p:ext>
    </p:extLst>
  </p:cSld>
  <p:clrMapOvr>
    <a:masterClrMapping/>
  </p:clrMapOvr>
  <p:transition>
    <p:blinds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2570170"/>
      </p:ext>
    </p:extLst>
  </p:cSld>
  <p:clrMapOvr>
    <a:masterClrMapping/>
  </p:clrMapOvr>
  <p:transition>
    <p:blinds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 hasCustomPrompt="1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76268277"/>
      </p:ext>
    </p:extLst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21023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79536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2178923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9" y="404664"/>
            <a:ext cx="7488832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83401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1784902"/>
      </p:ext>
    </p:extLst>
  </p:cSld>
  <p:clrMapOvr>
    <a:masterClrMapping/>
  </p:clrMapOvr>
  <p:transition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42625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1139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26835"/>
      </p:ext>
    </p:extLst>
  </p:cSld>
  <p:clrMapOvr>
    <a:masterClrMapping/>
  </p:clrMapOvr>
  <p:transition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642283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2741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535157"/>
      </p:ext>
    </p:extLst>
  </p:cSld>
  <p:clrMapOvr>
    <a:masterClrMapping/>
  </p:clrMapOvr>
  <p:transition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8629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37143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1155909"/>
      </p:ext>
    </p:extLst>
  </p:cSld>
  <p:clrMapOvr>
    <a:masterClrMapping/>
  </p:clrMapOvr>
  <p:transition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35425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93938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414529"/>
      </p:ext>
    </p:extLst>
  </p:cSld>
  <p:clrMapOvr>
    <a:masterClrMapping/>
  </p:clrMapOvr>
  <p:transition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1429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9942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3628026"/>
      </p:ext>
    </p:extLst>
  </p:cSld>
  <p:clrMapOvr>
    <a:masterClrMapping/>
  </p:clrMapOvr>
  <p:transition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1834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0348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64391"/>
      </p:ext>
    </p:extLst>
  </p:cSld>
  <p:clrMapOvr>
    <a:masterClrMapping/>
  </p:clrMapOvr>
  <p:transition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812800" y="1600200"/>
            <a:ext cx="7224184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6868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97933" y="404814"/>
            <a:ext cx="7639051" cy="96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2410" name="Rectangle 25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1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411" name="Rectangle 2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524626"/>
            <a:ext cx="3860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2412" name="Rectangle 2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3368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>
              <a:defRPr/>
            </a:pPr>
            <a:fld id="{1C477B47-DDB5-489C-BB25-ED0A340F48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55" name="TextBox 154"/>
          <p:cNvSpPr txBox="1"/>
          <p:nvPr userDrawn="1"/>
        </p:nvSpPr>
        <p:spPr>
          <a:xfrm>
            <a:off x="1" y="-2380"/>
            <a:ext cx="5422900" cy="2762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 userDrawn="1"/>
        </p:nvSpPr>
        <p:spPr>
          <a:xfrm>
            <a:off x="0" y="6581775"/>
            <a:ext cx="12192000" cy="33813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P. </a:t>
            </a:r>
            <a:fld id="{F733E731-9750-4C10-BCFC-31D1A9368162}" type="slidenum">
              <a:rPr lang="en-US" altLang="zh-CN" sz="160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r>
              <a:rPr lang="en-US" altLang="zh-CN" sz="1600" dirty="0">
                <a:solidFill>
                  <a:schemeClr val="bg1"/>
                </a:solidFill>
              </a:rPr>
              <a:t> 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7" name="TextBox 156"/>
          <p:cNvSpPr txBox="1"/>
          <p:nvPr userDrawn="1"/>
        </p:nvSpPr>
        <p:spPr>
          <a:xfrm>
            <a:off x="5422901" y="-3996"/>
            <a:ext cx="6769100" cy="2762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文本占位符 156"/>
          <p:cNvSpPr txBox="1">
            <a:spLocks/>
          </p:cNvSpPr>
          <p:nvPr userDrawn="1"/>
        </p:nvSpPr>
        <p:spPr>
          <a:xfrm>
            <a:off x="551384" y="6597352"/>
            <a:ext cx="10729192" cy="317798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indent="-342900" algn="ctr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n-US" altLang="zh-CN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【</a:t>
            </a:r>
            <a:r>
              <a:rPr lang="zh-CN" altLang="en-US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配套教材</a:t>
            </a:r>
            <a:r>
              <a:rPr lang="en-US" altLang="zh-CN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】</a:t>
            </a:r>
            <a:r>
              <a:rPr lang="zh-CN" altLang="en-US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朝乐门</a:t>
            </a:r>
            <a:r>
              <a:rPr lang="en-US" altLang="zh-CN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lang="zh-CN" altLang="en-US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数据分析原理与实践</a:t>
            </a:r>
            <a:r>
              <a:rPr lang="en-US" altLang="zh-CN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基于经典算法及</a:t>
            </a:r>
            <a:r>
              <a:rPr lang="en-US" altLang="zh-CN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Python</a:t>
            </a:r>
            <a:r>
              <a:rPr lang="zh-CN" altLang="en-US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编程实现</a:t>
            </a:r>
            <a:r>
              <a:rPr lang="en-US" altLang="zh-CN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[M].</a:t>
            </a:r>
            <a:r>
              <a:rPr lang="zh-CN" altLang="en-US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北京</a:t>
            </a:r>
            <a:r>
              <a:rPr lang="en-US" altLang="zh-CN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r>
              <a:rPr lang="zh-CN" altLang="en-US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机械工业出版社</a:t>
            </a:r>
            <a:r>
              <a:rPr lang="en-US" altLang="zh-CN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,2022.</a:t>
            </a:r>
            <a:endParaRPr lang="zh-CN" altLang="en-US" sz="1050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文本占位符 156"/>
          <p:cNvSpPr txBox="1">
            <a:spLocks/>
          </p:cNvSpPr>
          <p:nvPr userDrawn="1"/>
        </p:nvSpPr>
        <p:spPr>
          <a:xfrm>
            <a:off x="1" y="0"/>
            <a:ext cx="4415367" cy="260350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lang="zh-CN" altLang="en-US" sz="1200" kern="0" dirty="0"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6" r:id="rId1"/>
    <p:sldLayoutId id="2147484357" r:id="rId2"/>
    <p:sldLayoutId id="2147484355" r:id="rId3"/>
    <p:sldLayoutId id="2147484358" r:id="rId4"/>
    <p:sldLayoutId id="2147484359" r:id="rId5"/>
    <p:sldLayoutId id="2147484360" r:id="rId6"/>
    <p:sldLayoutId id="2147484361" r:id="rId7"/>
    <p:sldLayoutId id="2147484362" r:id="rId8"/>
    <p:sldLayoutId id="2147484363" r:id="rId9"/>
    <p:sldLayoutId id="2147484365" r:id="rId10"/>
    <p:sldLayoutId id="2147484366" r:id="rId11"/>
    <p:sldLayoutId id="2147484367" r:id="rId12"/>
    <p:sldLayoutId id="2147484369" r:id="rId13"/>
    <p:sldLayoutId id="2147484370" r:id="rId14"/>
    <p:sldLayoutId id="2147484372" r:id="rId15"/>
    <p:sldLayoutId id="2147484373" r:id="rId16"/>
    <p:sldLayoutId id="2147484374" r:id="rId17"/>
    <p:sldLayoutId id="2147484377" r:id="rId18"/>
    <p:sldLayoutId id="2147484446" r:id="rId19"/>
    <p:sldLayoutId id="2147484447" r:id="rId20"/>
  </p:sldLayoutIdLst>
  <p:transition>
    <p:blinds dir="vert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itchFamily="18" charset="2"/>
        <a:buChar char="¡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Ø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10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ctrTitle"/>
          </p:nvPr>
        </p:nvSpPr>
        <p:spPr>
          <a:xfrm>
            <a:off x="1919536" y="2348880"/>
            <a:ext cx="7485856" cy="114300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</a:rPr>
              <a:t>第</a:t>
            </a: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</a:rPr>
              <a:t>9</a:t>
            </a: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</a:rPr>
              <a:t>章</a:t>
            </a:r>
            <a:br>
              <a:rPr lang="en-US" altLang="zh-CN" sz="3200" b="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</a:rPr>
              <a:t>      </a:t>
            </a:r>
            <a:r>
              <a:rPr lang="zh-CN" altLang="en-US" sz="6000" dirty="0"/>
              <a:t>深度学习</a:t>
            </a:r>
            <a:endParaRPr lang="zh-CN" altLang="en-US" sz="6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339" name="副标题 2"/>
          <p:cNvSpPr>
            <a:spLocks noGrp="1"/>
          </p:cNvSpPr>
          <p:nvPr>
            <p:ph type="subTitle" idx="1"/>
          </p:nvPr>
        </p:nvSpPr>
        <p:spPr>
          <a:xfrm>
            <a:off x="5087888" y="4437112"/>
            <a:ext cx="5040560" cy="1752600"/>
          </a:xfrm>
        </p:spPr>
        <p:txBody>
          <a:bodyPr/>
          <a:lstStyle/>
          <a:p>
            <a:r>
              <a:rPr lang="zh-CN" altLang="en-US" dirty="0"/>
              <a:t>朝乐门 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中国人民大学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chaolemen@ruc.edu.cn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359517"/>
      </p:ext>
    </p:extLst>
  </p:cSld>
  <p:clrMapOvr>
    <a:masterClrMapping/>
  </p:clrMapOvr>
  <p:transition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36841-C8FB-4148-BC32-1F18EC49B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33" y="90872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神经网络中常用的激活函数（多个输入变量）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23F2E5-A5AC-417D-B5BF-C7C039B7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087881"/>
            <a:ext cx="10871200" cy="3587498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FDE3AF-69F9-4FB6-8D84-45C80B50E0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72343"/>
      </p:ext>
    </p:extLst>
  </p:cSld>
  <p:clrMapOvr>
    <a:masterClrMapping/>
  </p:clrMapOvr>
  <p:transition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C44A4-96BB-4DF5-97AA-E2D96A6B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【2】Sigmoid</a:t>
            </a:r>
            <a:r>
              <a:rPr lang="zh-CN" altLang="en-US" dirty="0"/>
              <a:t>函数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7670D6-E121-49D7-8FDD-418EEF604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B21BCE-7E13-4CB8-9EAF-BC948DE0A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E057AB9-5149-451E-82DF-B017CFD9D9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CCF783B-820A-446D-8BCC-92CA16969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41" name="图片 27572" descr="图示&#10;&#10;描述已自动生成">
            <a:extLst>
              <a:ext uri="{FF2B5EF4-FFF2-40B4-BE49-F238E27FC236}">
                <a16:creationId xmlns:a16="http://schemas.microsoft.com/office/drawing/2014/main" id="{9D2B3557-5294-44E6-B3D3-DC3D81A00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935" y="2934782"/>
            <a:ext cx="5160656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23A7E2E-77DF-423B-9EAB-718EFF8B02D5}"/>
              </a:ext>
            </a:extLst>
          </p:cNvPr>
          <p:cNvSpPr txBox="1"/>
          <p:nvPr/>
        </p:nvSpPr>
        <p:spPr>
          <a:xfrm>
            <a:off x="7536160" y="5805264"/>
            <a:ext cx="2706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/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4-11 Sigmoid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FDC6A1-4733-4F2E-9B06-19ACBA8CB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1548293"/>
            <a:ext cx="3111567" cy="9505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8307FD-0370-4445-9F5F-F4FCB25C5E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914" y="4037026"/>
            <a:ext cx="4280650" cy="1678013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FC78DD9C-2373-4527-AD58-AC6EF76CEF70}"/>
              </a:ext>
            </a:extLst>
          </p:cNvPr>
          <p:cNvSpPr/>
          <p:nvPr/>
        </p:nvSpPr>
        <p:spPr>
          <a:xfrm>
            <a:off x="2342872" y="2642927"/>
            <a:ext cx="648072" cy="12356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3FA876B6-AF6C-42C7-BF7F-F54D431B86EF}"/>
              </a:ext>
            </a:extLst>
          </p:cNvPr>
          <p:cNvSpPr/>
          <p:nvPr/>
        </p:nvSpPr>
        <p:spPr>
          <a:xfrm rot="16200000">
            <a:off x="4869220" y="4588538"/>
            <a:ext cx="648072" cy="5749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AE02D2F-52FA-4AAA-B838-C39C1BCED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887" y="3069794"/>
            <a:ext cx="1515700" cy="23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91527"/>
      </p:ext>
    </p:extLst>
  </p:cSld>
  <p:clrMapOvr>
    <a:masterClrMapping/>
  </p:clrMapOvr>
  <p:transition>
    <p:blinds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C44A4-96BB-4DF5-97AA-E2D96A6B2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796502"/>
            <a:ext cx="11387667" cy="947399"/>
          </a:xfrm>
        </p:spPr>
        <p:txBody>
          <a:bodyPr/>
          <a:lstStyle/>
          <a:p>
            <a:r>
              <a:rPr lang="en-US" altLang="zh-CN" dirty="0"/>
              <a:t>【1】Logistic</a:t>
            </a:r>
            <a:r>
              <a:rPr lang="zh-CN" altLang="en-US" dirty="0"/>
              <a:t>函数 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B21BCE-7E13-4CB8-9EAF-BC948DE0A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E057AB9-5149-451E-82DF-B017CFD9D9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CCF783B-820A-446D-8BCC-92CA16969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E18C84-29D8-4F41-892F-8E655588E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2636912"/>
            <a:ext cx="4270430" cy="13045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71FEAD-A122-4CC2-8249-F18315E5FD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9" t="55439" r="3209" b="2758"/>
          <a:stretch/>
        </p:blipFill>
        <p:spPr>
          <a:xfrm>
            <a:off x="6168008" y="2460714"/>
            <a:ext cx="5073508" cy="24046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CB3DFDE-E0AE-4DF7-8C53-D859DBB6C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5589240"/>
            <a:ext cx="10081120" cy="94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98997"/>
      </p:ext>
    </p:extLst>
  </p:cSld>
  <p:clrMapOvr>
    <a:masterClrMapping/>
  </p:clrMapOvr>
  <p:transition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E35E99-7908-4EFC-8B9D-6ED5A67CBB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3996B2-A68D-415E-80D0-F993DDE619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57D9FCC-0DE5-4CED-BF00-639E3BF618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C3C002-952F-4BF1-B6EC-4D232DD4D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2348880"/>
            <a:ext cx="5184576" cy="34257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06DBF5C-DFC5-4891-BF66-D9E6C303FF54}"/>
              </a:ext>
            </a:extLst>
          </p:cNvPr>
          <p:cNvSpPr txBox="1"/>
          <p:nvPr/>
        </p:nvSpPr>
        <p:spPr>
          <a:xfrm>
            <a:off x="2208245" y="6088513"/>
            <a:ext cx="6115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https://www.geogebra.org/m/rNGeYdmV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3427033-45F3-4566-A2FB-774F111AE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796502"/>
            <a:ext cx="11387667" cy="947399"/>
          </a:xfrm>
        </p:spPr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函数的实验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FF9F40A-BEAB-43AB-B801-F649AE6F1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723" y="4084490"/>
            <a:ext cx="1977008" cy="19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22777"/>
      </p:ext>
    </p:extLst>
  </p:cSld>
  <p:clrMapOvr>
    <a:masterClrMapping/>
  </p:clrMapOvr>
  <p:transition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E35E99-7908-4EFC-8B9D-6ED5A67CBB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3996B2-A68D-415E-80D0-F993DDE619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57D9FCC-0DE5-4CED-BF00-639E3BF618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06DBF5C-DFC5-4891-BF66-D9E6C303FF54}"/>
              </a:ext>
            </a:extLst>
          </p:cNvPr>
          <p:cNvSpPr txBox="1"/>
          <p:nvPr/>
        </p:nvSpPr>
        <p:spPr>
          <a:xfrm>
            <a:off x="2208245" y="6088513"/>
            <a:ext cx="6115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https://www.geogebra.org/m/gfc5avbp</a:t>
            </a:r>
            <a:endParaRPr lang="zh-CN" alt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3427033-45F3-4566-A2FB-774F111AE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796502"/>
            <a:ext cx="11387667" cy="947399"/>
          </a:xfrm>
        </p:spPr>
        <p:txBody>
          <a:bodyPr/>
          <a:lstStyle/>
          <a:p>
            <a:r>
              <a:rPr lang="en-US" altLang="zh-CN" dirty="0"/>
              <a:t>sigmoid</a:t>
            </a:r>
            <a:r>
              <a:rPr lang="zh-CN" altLang="en-US" dirty="0"/>
              <a:t>函数的实验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3FCD18-9886-4C0E-915E-1BED1E80D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204864"/>
            <a:ext cx="4144890" cy="32176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46EC59-9E95-4343-84E0-487C7388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0" y="34290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46508"/>
      </p:ext>
    </p:extLst>
  </p:cSld>
  <p:clrMapOvr>
    <a:masterClrMapping/>
  </p:clrMapOvr>
  <p:transition>
    <p:blinds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softmax</a:t>
            </a:r>
            <a:r>
              <a:rPr lang="zh-CN" altLang="en-US" dirty="0"/>
              <a:t>函数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A339B112-DDCA-4089-A293-A36BCE9086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800" y="1772815"/>
                <a:ext cx="10035728" cy="4490269"/>
              </a:xfrm>
            </p:spPr>
            <p:txBody>
              <a:bodyPr/>
              <a:lstStyle/>
              <a:p>
                <a:r>
                  <a:rPr lang="zh-CN" altLang="zh-CN" sz="2800" dirty="0">
                    <a:effectLst/>
                    <a:ea typeface="宋体" panose="02010600030101010101" pitchFamily="2" charset="-122"/>
                    <a:cs typeface="宋体" panose="02010600030101010101" pitchFamily="2" charset="-122"/>
                  </a:rPr>
                  <a:t>亦称</a:t>
                </a:r>
                <a:r>
                  <a:rPr lang="zh-CN" altLang="zh-CN" sz="2800" b="1" dirty="0">
                    <a:effectLst/>
                    <a:ea typeface="宋体" panose="02010600030101010101" pitchFamily="2" charset="-122"/>
                    <a:cs typeface="宋体" panose="02010600030101010101" pitchFamily="2" charset="-122"/>
                  </a:rPr>
                  <a:t>归一化指数函数，</a:t>
                </a:r>
                <a:r>
                  <a:rPr lang="en-US" altLang="zh-CN" sz="2800" b="1" dirty="0">
                    <a:effectLst/>
                    <a:ea typeface="宋体" panose="02010600030101010101" pitchFamily="2" charset="-122"/>
                    <a:cs typeface="宋体" panose="02010600030101010101" pitchFamily="2" charset="-122"/>
                  </a:rPr>
                  <a:t>normalized exponential function</a:t>
                </a:r>
                <a:r>
                  <a:rPr lang="zh-CN" altLang="zh-CN" sz="2800" b="1" dirty="0">
                    <a:effectLst/>
                    <a:ea typeface="宋体" panose="02010600030101010101" pitchFamily="2" charset="-122"/>
                    <a:cs typeface="宋体" panose="02010600030101010101" pitchFamily="2" charset="-122"/>
                  </a:rPr>
                  <a:t>，</a:t>
                </a:r>
                <a:r>
                  <a:rPr lang="zh-CN" altLang="zh-CN" sz="2800" dirty="0">
                    <a:effectLst/>
                    <a:ea typeface="宋体" panose="02010600030101010101" pitchFamily="2" charset="-122"/>
                    <a:cs typeface="宋体" panose="02010600030101010101" pitchFamily="2" charset="-122"/>
                  </a:rPr>
                  <a:t>它是二分类函数</a:t>
                </a:r>
                <a:r>
                  <a:rPr lang="en-US" altLang="zh-CN" sz="2800" dirty="0">
                    <a:effectLst/>
                    <a:ea typeface="宋体" panose="02010600030101010101" pitchFamily="2" charset="-122"/>
                    <a:cs typeface="宋体" panose="02010600030101010101" pitchFamily="2" charset="-122"/>
                  </a:rPr>
                  <a:t>sigmoid</a:t>
                </a:r>
                <a:r>
                  <a:rPr lang="zh-CN" altLang="zh-CN" sz="2800" dirty="0">
                    <a:effectLst/>
                    <a:ea typeface="宋体" panose="02010600030101010101" pitchFamily="2" charset="-122"/>
                    <a:cs typeface="宋体" panose="02010600030101010101" pitchFamily="2" charset="-122"/>
                  </a:rPr>
                  <a:t>在多分类上的推广，目的是将多分类的结果以概率的形式</a:t>
                </a:r>
                <a:r>
                  <a:rPr lang="zh-CN" altLang="en-US" sz="2800" dirty="0">
                    <a:effectLst/>
                    <a:ea typeface="宋体" panose="02010600030101010101" pitchFamily="2" charset="-122"/>
                    <a:cs typeface="宋体" panose="02010600030101010101" pitchFamily="2" charset="-122"/>
                  </a:rPr>
                  <a:t>表示。</a:t>
                </a:r>
                <a:endParaRPr lang="en-US" altLang="zh-CN" sz="2800" dirty="0">
                  <a:effectLst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800" dirty="0">
                    <a:ea typeface="宋体" panose="02010600030101010101" pitchFamily="2" charset="-122"/>
                  </a:rPr>
                  <a:t>                      </a:t>
                </a:r>
              </a:p>
              <a:p>
                <a:pPr marL="0" indent="0">
                  <a:buNone/>
                </a:pPr>
                <a:r>
                  <a:rPr lang="en-US" altLang="zh-CN" sz="2800" dirty="0">
                    <a:ea typeface="宋体" panose="02010600030101010101" pitchFamily="2" charset="-122"/>
                  </a:rPr>
                  <a:t>                   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</m:acc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=(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,……,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𝐾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en-US" altLang="zh-CN" sz="3600" dirty="0"/>
              </a:p>
              <a:p>
                <a:pPr marL="0" indent="0">
                  <a:buNone/>
                </a:pPr>
                <a:endParaRPr lang="en-US" altLang="zh-CN" sz="3600" dirty="0"/>
              </a:p>
              <a:p>
                <a:pPr marL="0" indent="0">
                  <a:buNone/>
                </a:pPr>
                <a:endParaRPr lang="zh-CN" altLang="en-US" sz="3600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A339B112-DDCA-4089-A293-A36BCE9086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800" y="1772815"/>
                <a:ext cx="10035728" cy="4490269"/>
              </a:xfrm>
              <a:blipFill>
                <a:blip r:embed="rId3"/>
                <a:stretch>
                  <a:fillRect l="-1032" t="-1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2FA9C49-2C1C-4DEB-B84C-831F8EDE2541}"/>
                  </a:ext>
                </a:extLst>
              </p:cNvPr>
              <p:cNvSpPr txBox="1"/>
              <p:nvPr/>
            </p:nvSpPr>
            <p:spPr>
              <a:xfrm>
                <a:off x="2423592" y="4509120"/>
                <a:ext cx="5688632" cy="1383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𝑆𝑜𝑓𝑡𝑚𝑎𝑥</m:t>
                          </m:r>
                          <m:d>
                            <m:dPr>
                              <m:begChr m:val="（"/>
                              <m:endChr m:val="）"/>
                              <m:ctrlPr>
                                <a:rPr lang="zh-CN" altLang="en-US" sz="3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sz="3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3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sz="3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36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en-US" sz="3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3600" i="0">
                                      <a:latin typeface="Cambria Math" panose="02040503050406030204" pitchFamily="18" charset="0"/>
                                    </a:rPr>
                                    <m:t>ⅇ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zh-CN" altLang="en-US" sz="3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3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  <m:r>
                            <a:rPr lang="zh-CN" altLang="en-US" sz="3600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2FA9C49-2C1C-4DEB-B84C-831F8EDE2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4509120"/>
                <a:ext cx="5688632" cy="1383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097412"/>
      </p:ext>
    </p:extLst>
  </p:cSld>
  <p:clrMapOvr>
    <a:masterClrMapping/>
  </p:clrMapOvr>
  <p:transition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 err="1"/>
              <a:t>softmax</a:t>
            </a:r>
            <a:r>
              <a:rPr lang="zh-CN" altLang="en-US" dirty="0"/>
              <a:t>的作用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AA4F90-C41B-43DA-A4E0-050A80611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"/>
          <a:stretch/>
        </p:blipFill>
        <p:spPr>
          <a:xfrm>
            <a:off x="812800" y="1500175"/>
            <a:ext cx="10871200" cy="4762910"/>
          </a:xfrm>
          <a:prstGeom prst="rect">
            <a:avLst/>
          </a:prstGeom>
          <a:noFill/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9B403A-27CE-4E86-A172-84B769FDDB0F}"/>
              </a:ext>
            </a:extLst>
          </p:cNvPr>
          <p:cNvSpPr txBox="1"/>
          <p:nvPr/>
        </p:nvSpPr>
        <p:spPr>
          <a:xfrm>
            <a:off x="8085182" y="6157524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（图片来源：</a:t>
            </a:r>
            <a:r>
              <a:rPr lang="en-US" altLang="zh-CN" dirty="0"/>
              <a:t>LJ MIRANDA</a:t>
            </a:r>
            <a:r>
              <a:rPr lang="zh-CN" altLang="en-US" dirty="0"/>
              <a:t>，</a:t>
            </a:r>
            <a:r>
              <a:rPr lang="en-US" altLang="zh-CN" dirty="0"/>
              <a:t>2017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690187017"/>
      </p:ext>
    </p:extLst>
  </p:cSld>
  <p:clrMapOvr>
    <a:masterClrMapping/>
  </p:clrMapOvr>
  <p:transition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404664"/>
            <a:ext cx="9649071" cy="821913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dirty="0">
                <a:latin typeface="华文中宋" pitchFamily="2" charset="-122"/>
                <a:ea typeface="华文中宋" pitchFamily="2" charset="-122"/>
                <a:cs typeface="+mj-cs"/>
              </a:rPr>
              <a:t>softmax的计算过程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>
                <a:latin typeface="+mn-lt"/>
                <a:ea typeface="+mn-ea"/>
                <a:cs typeface="+mn-cs"/>
              </a:rPr>
              <a:t>第9章 深度学习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D481A7E-9164-4C64-9732-FEA1E6A71B9E}"/>
                  </a:ext>
                </a:extLst>
              </p:cNvPr>
              <p:cNvSpPr txBox="1"/>
              <p:nvPr/>
            </p:nvSpPr>
            <p:spPr>
              <a:xfrm>
                <a:off x="983432" y="5029723"/>
                <a:ext cx="3240360" cy="73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𝑆𝑜𝑓𝑡𝑚𝑎𝑥</m:t>
                          </m:r>
                          <m:d>
                            <m:dPr>
                              <m:begChr m:val="（"/>
                              <m:endChr m:val="）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ⅇ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D481A7E-9164-4C64-9732-FEA1E6A71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5029723"/>
                <a:ext cx="3240360" cy="73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36584CD4-F4AA-4B67-B38D-5DE31E68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254" y="2081055"/>
            <a:ext cx="5146487" cy="43722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A326BC-FB50-45D5-879B-8B8D74D75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63" y="2137838"/>
            <a:ext cx="4907003" cy="2083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1627619"/>
      </p:ext>
    </p:extLst>
  </p:cSld>
  <p:clrMapOvr>
    <a:masterClrMapping/>
  </p:clrMapOvr>
  <p:transition>
    <p:blinds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976E74-CDDF-4741-982A-FD9A2A6CD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404664"/>
            <a:ext cx="9577063" cy="821913"/>
          </a:xfrm>
        </p:spPr>
        <p:txBody>
          <a:bodyPr/>
          <a:lstStyle/>
          <a:p>
            <a:r>
              <a:rPr lang="en-US" altLang="zh-CN" dirty="0" err="1"/>
              <a:t>Softmax</a:t>
            </a:r>
            <a:r>
              <a:rPr lang="zh-CN" altLang="en-US" dirty="0"/>
              <a:t>函数的实验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C68AC0-CE2E-45C4-A11D-CE888AD308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43A17A-8AA0-4B76-A2DB-D7902BA26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76" y="1555017"/>
            <a:ext cx="5472608" cy="44889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AF2B3C-0ACE-45B0-8F2D-7723A886C1FE}"/>
              </a:ext>
            </a:extLst>
          </p:cNvPr>
          <p:cNvSpPr txBox="1"/>
          <p:nvPr/>
        </p:nvSpPr>
        <p:spPr>
          <a:xfrm>
            <a:off x="1127448" y="6187742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https://keisan.casio.com/exec/system/15168444286206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FB889B-7163-461E-A3CD-A7F2180A9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912" y="249289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48886"/>
      </p:ext>
    </p:extLst>
  </p:cSld>
  <p:clrMapOvr>
    <a:masterClrMapping/>
  </p:clrMapOvr>
  <p:transition>
    <p:blinds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tivation Functions Explained - GELU, SELU, ELU, ReLU and more">
            <a:extLst>
              <a:ext uri="{FF2B5EF4-FFF2-40B4-BE49-F238E27FC236}">
                <a16:creationId xmlns:a16="http://schemas.microsoft.com/office/drawing/2014/main" id="{06B8AE63-CB39-44D8-9DAA-9D550EDF3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832508"/>
            <a:ext cx="6624736" cy="438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3A18A6-7A30-4062-958F-4453F6C30188}"/>
              </a:ext>
            </a:extLst>
          </p:cNvPr>
          <p:cNvSpPr txBox="1"/>
          <p:nvPr/>
        </p:nvSpPr>
        <p:spPr>
          <a:xfrm>
            <a:off x="9768408" y="5805264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图片来源：</a:t>
            </a:r>
            <a:br>
              <a:rPr lang="en-US" altLang="zh-CN" dirty="0"/>
            </a:br>
            <a:r>
              <a:rPr lang="en-US" altLang="zh-CN" b="0" i="0" cap="all" dirty="0">
                <a:effectLst/>
                <a:latin typeface="-apple-system"/>
              </a:rPr>
              <a:t>CASPER HANSEN</a:t>
            </a: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7E3DC51-FAA2-427A-9A73-D6DF172E0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620688"/>
            <a:ext cx="11387667" cy="821913"/>
          </a:xfrm>
        </p:spPr>
        <p:txBody>
          <a:bodyPr/>
          <a:lstStyle/>
          <a:p>
            <a:r>
              <a:rPr lang="zh-CN" altLang="en-US" dirty="0"/>
              <a:t>各种激活函数的对比</a:t>
            </a:r>
          </a:p>
        </p:txBody>
      </p:sp>
    </p:spTree>
    <p:extLst>
      <p:ext uri="{BB962C8B-B14F-4D97-AF65-F5344CB8AC3E}">
        <p14:creationId xmlns:p14="http://schemas.microsoft.com/office/powerpoint/2010/main" val="2519220404"/>
      </p:ext>
    </p:extLst>
  </p:cSld>
  <p:clrMapOvr>
    <a:masterClrMapping/>
  </p:clrMapOvr>
  <p:transition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F04D839-B538-44F5-B54E-FB106EFF37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85244"/>
              </p:ext>
            </p:extLst>
          </p:nvPr>
        </p:nvGraphicFramePr>
        <p:xfrm>
          <a:off x="812800" y="1500175"/>
          <a:ext cx="10871200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0727696"/>
      </p:ext>
    </p:extLst>
  </p:cSld>
  <p:clrMapOvr>
    <a:masterClrMapping/>
  </p:clrMapOvr>
  <p:transition>
    <p:blinds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神经元的计算过程</a:t>
            </a:r>
            <a:r>
              <a:rPr lang="en-US" altLang="zh-CN" dirty="0"/>
              <a:t>——</a:t>
            </a:r>
            <a:r>
              <a:rPr lang="zh-CN" altLang="en-US" dirty="0"/>
              <a:t>示例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46C0FF-C14E-4D9A-A828-F56D7AF45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00" y="2072159"/>
            <a:ext cx="9171632" cy="3714513"/>
          </a:xfrm>
          <a:prstGeom prst="rect">
            <a:avLst/>
          </a:prstGeom>
          <a:noFill/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3567F64-1C53-F58F-AA68-8AF839880B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8F86310-A844-A83A-82FE-90AFE377AA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61875"/>
      </p:ext>
    </p:extLst>
  </p:cSld>
  <p:clrMapOvr>
    <a:masterClrMapping/>
  </p:clrMapOvr>
  <p:transition>
    <p:blinds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全连接神经网络（</a:t>
            </a:r>
            <a:r>
              <a:rPr lang="en-US" altLang="zh-CN" dirty="0"/>
              <a:t>Fully Connected Neural Network</a:t>
            </a:r>
            <a:r>
              <a:rPr lang="zh-CN" altLang="en-US" dirty="0"/>
              <a:t>）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</a:p>
        </p:txBody>
      </p:sp>
      <p:pic>
        <p:nvPicPr>
          <p:cNvPr id="5" name="Picture 28960" descr="日历&#10;&#10;描述已自动生成">
            <a:extLst>
              <a:ext uri="{FF2B5EF4-FFF2-40B4-BE49-F238E27FC236}">
                <a16:creationId xmlns:a16="http://schemas.microsoft.com/office/drawing/2014/main" id="{973BBD2C-C996-4F5D-B0B7-29AA030C4E09}"/>
              </a:ext>
            </a:extLst>
          </p:cNvPr>
          <p:cNvPicPr/>
          <p:nvPr/>
        </p:nvPicPr>
        <p:blipFill>
          <a:blip r:embed="rId2"/>
          <a:srcRect l="3901" t="10989" r="29624" b="60863"/>
          <a:stretch>
            <a:fillRect/>
          </a:stretch>
        </p:blipFill>
        <p:spPr>
          <a:xfrm>
            <a:off x="2423592" y="1916832"/>
            <a:ext cx="7272808" cy="3844950"/>
          </a:xfrm>
          <a:prstGeom prst="rect">
            <a:avLst/>
          </a:prstGeom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8791A83-4F87-4A8C-B975-E131E32A581B}"/>
              </a:ext>
            </a:extLst>
          </p:cNvPr>
          <p:cNvSpPr txBox="1"/>
          <p:nvPr/>
        </p:nvSpPr>
        <p:spPr>
          <a:xfrm>
            <a:off x="2783632" y="5746676"/>
            <a:ext cx="61120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 </a:t>
            </a:r>
            <a:r>
              <a:rPr lang="en-US" altLang="zh-CN" sz="2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9-2</a:t>
            </a:r>
            <a:r>
              <a:rPr lang="zh-CN" altLang="zh-CN" sz="2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全连接神经网络</a:t>
            </a:r>
          </a:p>
        </p:txBody>
      </p:sp>
    </p:spTree>
    <p:extLst>
      <p:ext uri="{BB962C8B-B14F-4D97-AF65-F5344CB8AC3E}">
        <p14:creationId xmlns:p14="http://schemas.microsoft.com/office/powerpoint/2010/main" val="4039150679"/>
      </p:ext>
    </p:extLst>
  </p:cSld>
  <p:clrMapOvr>
    <a:masterClrMapping/>
  </p:clrMapOvr>
  <p:transition>
    <p:blinds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全连接神经网络的参数求解方法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5A6E30-A1F0-4991-9D43-C1389A1C15A4}"/>
                  </a:ext>
                </a:extLst>
              </p:cNvPr>
              <p:cNvSpPr txBox="1"/>
              <p:nvPr/>
            </p:nvSpPr>
            <p:spPr>
              <a:xfrm>
                <a:off x="4943872" y="2174401"/>
                <a:ext cx="6112042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ⅈ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ⅈ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5A6E30-A1F0-4991-9D43-C1389A1C1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2174401"/>
                <a:ext cx="6112042" cy="871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内容占位符 10">
            <a:extLst>
              <a:ext uri="{FF2B5EF4-FFF2-40B4-BE49-F238E27FC236}">
                <a16:creationId xmlns:a16="http://schemas.microsoft.com/office/drawing/2014/main" id="{E3EE83B4-AAA6-4B23-930E-DA3F858866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6978813"/>
              </p:ext>
            </p:extLst>
          </p:nvPr>
        </p:nvGraphicFramePr>
        <p:xfrm>
          <a:off x="1640142" y="1844824"/>
          <a:ext cx="3672408" cy="4330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1E55658-D9B8-46C2-9CD6-A89530CD8260}"/>
                  </a:ext>
                </a:extLst>
              </p:cNvPr>
              <p:cNvSpPr txBox="1"/>
              <p:nvPr/>
            </p:nvSpPr>
            <p:spPr>
              <a:xfrm>
                <a:off x="4439816" y="4682129"/>
                <a:ext cx="6112042" cy="619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1E55658-D9B8-46C2-9CD6-A89530CD8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4682129"/>
                <a:ext cx="6112042" cy="6190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0EA4922-3068-41CE-B55C-B2362D4FDD94}"/>
                  </a:ext>
                </a:extLst>
              </p:cNvPr>
              <p:cNvSpPr txBox="1"/>
              <p:nvPr/>
            </p:nvSpPr>
            <p:spPr>
              <a:xfrm>
                <a:off x="4359170" y="5402209"/>
                <a:ext cx="6112042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0EA4922-3068-41CE-B55C-B2362D4FD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170" y="5402209"/>
                <a:ext cx="6112042" cy="619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65DD727-437F-4C48-BC4A-C92A38797D79}"/>
                  </a:ext>
                </a:extLst>
              </p:cNvPr>
              <p:cNvSpPr txBox="1"/>
              <p:nvPr/>
            </p:nvSpPr>
            <p:spPr>
              <a:xfrm>
                <a:off x="4223792" y="3502859"/>
                <a:ext cx="6112042" cy="619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与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65DD727-437F-4C48-BC4A-C92A38797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3502859"/>
                <a:ext cx="6112042" cy="6190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101073"/>
      </p:ext>
    </p:extLst>
  </p:cSld>
  <p:clrMapOvr>
    <a:masterClrMapping/>
  </p:clrMapOvr>
  <p:transition>
    <p:blinds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1C471-A751-4762-88F8-F7B2D093E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FF7D39-F94F-4EEC-BEDD-C57B9C53C8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4 General Fully Connected Neural Networks | The Mathematical Engineering of Deep  Learning">
            <a:extLst>
              <a:ext uri="{FF2B5EF4-FFF2-40B4-BE49-F238E27FC236}">
                <a16:creationId xmlns:a16="http://schemas.microsoft.com/office/drawing/2014/main" id="{1B991B6A-C88B-4F41-9646-B477E713B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916832"/>
            <a:ext cx="7992888" cy="398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8F9310-79A5-4559-B7DC-D188CFF93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5229200"/>
            <a:ext cx="736281" cy="1184283"/>
          </a:xfrm>
          <a:prstGeom prst="rect">
            <a:avLst/>
          </a:prstGeom>
        </p:spPr>
      </p:pic>
      <p:sp>
        <p:nvSpPr>
          <p:cNvPr id="11" name="AutoShape 4" descr="KES 小顶喷淋浴喷头浴室淋雨花洒头莲蓬头单头澡堂">
            <a:extLst>
              <a:ext uri="{FF2B5EF4-FFF2-40B4-BE49-F238E27FC236}">
                <a16:creationId xmlns:a16="http://schemas.microsoft.com/office/drawing/2014/main" id="{8E440CC5-2577-4C9B-8ACD-0AAD204695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8A59309-FF8F-4081-BCC0-71BF8E715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416" y="3276600"/>
            <a:ext cx="1228779" cy="12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38526"/>
      </p:ext>
    </p:extLst>
  </p:cSld>
  <p:clrMapOvr>
    <a:masterClrMapping/>
  </p:clrMapOvr>
  <p:transition>
    <p:blinds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CEE7D-4DCB-469E-9031-B0596BC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2AEA1D-71F9-41EB-9F69-E271A9922B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8537B9-2B8A-439D-B01E-E8B17C63E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04" y="1916832"/>
            <a:ext cx="8383484" cy="395857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BE43667-D869-4844-82A4-2C92C8B9080C}"/>
              </a:ext>
            </a:extLst>
          </p:cNvPr>
          <p:cNvSpPr txBox="1"/>
          <p:nvPr/>
        </p:nvSpPr>
        <p:spPr>
          <a:xfrm>
            <a:off x="8833272" y="610566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图片来源：</a:t>
            </a:r>
            <a:r>
              <a:rPr lang="en-US" altLang="zh-CN" dirty="0" err="1"/>
              <a:t>PyLessons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536152"/>
      </p:ext>
    </p:extLst>
  </p:cSld>
  <p:clrMapOvr>
    <a:masterClrMapping/>
  </p:clrMapOvr>
  <p:transition>
    <p:blinds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6" y="698988"/>
            <a:ext cx="11387667" cy="821913"/>
          </a:xfrm>
        </p:spPr>
        <p:txBody>
          <a:bodyPr/>
          <a:lstStyle/>
          <a:p>
            <a:r>
              <a:rPr lang="zh-CN" altLang="en-US" dirty="0"/>
              <a:t>全连接神经网络的缺点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EA3B132-F8C5-428A-86B1-2BD5B5357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424" y="1916831"/>
            <a:ext cx="10513168" cy="4346253"/>
          </a:xfrm>
        </p:spPr>
        <p:txBody>
          <a:bodyPr/>
          <a:lstStyle/>
          <a:p>
            <a:pPr lvl="0">
              <a:lnSpc>
                <a:spcPct val="120000"/>
              </a:lnSpc>
            </a:pPr>
            <a:r>
              <a:rPr lang="zh-CN" altLang="en-US" sz="2800" dirty="0"/>
              <a:t>全连接神经网络需要训练的参数个数太多，</a:t>
            </a:r>
            <a:r>
              <a:rPr lang="zh-CN" sz="2800" dirty="0">
                <a:solidFill>
                  <a:srgbClr val="FF0000"/>
                </a:solidFill>
              </a:rPr>
              <a:t>导致运算量过高</a:t>
            </a:r>
            <a:r>
              <a:rPr lang="en-US" sz="2800" dirty="0">
                <a:solidFill>
                  <a:srgbClr val="FF0000"/>
                </a:solidFill>
              </a:rPr>
              <a:t> 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lvl="0">
              <a:lnSpc>
                <a:spcPct val="120000"/>
              </a:lnSpc>
            </a:pPr>
            <a:r>
              <a:rPr lang="zh-CN" altLang="en-US" sz="2800" dirty="0"/>
              <a:t>全连接神经网络中需要训练的参数个数主要取决于三个因素：</a:t>
            </a:r>
          </a:p>
          <a:p>
            <a:pPr lvl="1">
              <a:lnSpc>
                <a:spcPct val="120000"/>
              </a:lnSpc>
            </a:pPr>
            <a:r>
              <a:rPr lang="zh-CN" altLang="en-US" sz="2400" dirty="0"/>
              <a:t>输入层的神经元数量；</a:t>
            </a:r>
          </a:p>
          <a:p>
            <a:pPr lvl="1">
              <a:lnSpc>
                <a:spcPct val="120000"/>
              </a:lnSpc>
            </a:pPr>
            <a:r>
              <a:rPr lang="zh-CN" altLang="en-US" sz="2400" dirty="0"/>
              <a:t>神经网络的层数</a:t>
            </a:r>
            <a:r>
              <a:rPr lang="en-US" sz="2400" dirty="0"/>
              <a:t> </a:t>
            </a:r>
            <a:r>
              <a:rPr lang="zh-CN" altLang="en-US" sz="2400" dirty="0"/>
              <a:t>；</a:t>
            </a:r>
          </a:p>
          <a:p>
            <a:pPr lvl="1">
              <a:lnSpc>
                <a:spcPct val="120000"/>
              </a:lnSpc>
            </a:pPr>
            <a:r>
              <a:rPr lang="zh-CN" altLang="en-US" sz="2400" dirty="0"/>
              <a:t>每一层待优化的参数个数</a:t>
            </a:r>
          </a:p>
          <a:p>
            <a:pPr lvl="0">
              <a:lnSpc>
                <a:spcPct val="120000"/>
              </a:lnSpc>
            </a:pPr>
            <a:r>
              <a:rPr lang="zh-CN" sz="2800" dirty="0"/>
              <a:t>每一层的需要调参数的数量</a:t>
            </a:r>
            <a:endParaRPr lang="en-US" altLang="zh-CN" sz="2800" dirty="0"/>
          </a:p>
          <a:p>
            <a:pPr lvl="1">
              <a:lnSpc>
                <a:spcPct val="120000"/>
              </a:lnSpc>
            </a:pPr>
            <a:r>
              <a:rPr lang="zh-CN" altLang="zh-CN" sz="2400" dirty="0"/>
              <a:t>每一层的需要调参数的数量</a:t>
            </a:r>
            <a:r>
              <a:rPr lang="en-US" sz="2400" dirty="0"/>
              <a:t>= </a:t>
            </a:r>
            <a:r>
              <a:rPr lang="zh-CN" sz="2400" dirty="0"/>
              <a:t>前一层的神经元数</a:t>
            </a:r>
            <a:r>
              <a:rPr lang="en-US" sz="2400" dirty="0"/>
              <a:t> </a:t>
            </a:r>
            <a:r>
              <a:rPr lang="zh-CN" sz="2400" dirty="0"/>
              <a:t>×</a:t>
            </a:r>
            <a:r>
              <a:rPr lang="en-US" sz="2400" dirty="0"/>
              <a:t> </a:t>
            </a:r>
            <a:r>
              <a:rPr lang="zh-CN" sz="2400" dirty="0"/>
              <a:t>当前层的神经元数</a:t>
            </a:r>
            <a:r>
              <a:rPr lang="en-US" sz="2400" dirty="0"/>
              <a:t> +</a:t>
            </a:r>
            <a:r>
              <a:rPr lang="zh-CN" sz="2400" dirty="0"/>
              <a:t>偏置项（当前层的神经元个数）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76011279"/>
      </p:ext>
    </p:extLst>
  </p:cSld>
  <p:clrMapOvr>
    <a:masterClrMapping/>
  </p:clrMapOvr>
  <p:transition>
    <p:blinds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6" y="780919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CNN</a:t>
            </a:r>
            <a:r>
              <a:rPr lang="zh-CN" altLang="en-US" dirty="0"/>
              <a:t>对全连接神经网络的改进</a:t>
            </a:r>
          </a:p>
        </p:txBody>
      </p:sp>
      <p:pic>
        <p:nvPicPr>
          <p:cNvPr id="5" name="图片 4" descr="图示, 工程绘图&#10;&#10;描述已自动生成">
            <a:extLst>
              <a:ext uri="{FF2B5EF4-FFF2-40B4-BE49-F238E27FC236}">
                <a16:creationId xmlns:a16="http://schemas.microsoft.com/office/drawing/2014/main" id="{3659A330-0AD3-45C0-A44F-43873AB6A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203021"/>
            <a:ext cx="10032882" cy="3462137"/>
          </a:xfrm>
          <a:prstGeom prst="rect">
            <a:avLst/>
          </a:prstGeom>
          <a:noFill/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BFDD89C-B6F3-3D84-CC68-A5C802571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F95A3BC2-80E7-06EC-829B-EFC04CB2A6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4B4A6C-F2F3-4A5F-A9B0-20C9626B82F8}"/>
              </a:ext>
            </a:extLst>
          </p:cNvPr>
          <p:cNvSpPr txBox="1"/>
          <p:nvPr/>
        </p:nvSpPr>
        <p:spPr>
          <a:xfrm>
            <a:off x="4552554" y="6028411"/>
            <a:ext cx="6115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9-5 CNN</a:t>
            </a:r>
            <a:r>
              <a:rPr lang="zh-CN" altLang="en-US" dirty="0"/>
              <a:t>对全连接神经网络的改进</a:t>
            </a:r>
          </a:p>
        </p:txBody>
      </p:sp>
    </p:spTree>
    <p:extLst>
      <p:ext uri="{BB962C8B-B14F-4D97-AF65-F5344CB8AC3E}">
        <p14:creationId xmlns:p14="http://schemas.microsoft.com/office/powerpoint/2010/main" val="2846654180"/>
      </p:ext>
    </p:extLst>
  </p:cSld>
  <p:clrMapOvr>
    <a:masterClrMapping/>
  </p:clrMapOvr>
  <p:transition>
    <p:blinds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特征提取及卷积运算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DE737D-4DA8-47E5-B44D-E7E8D5D94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58" y="1500175"/>
            <a:ext cx="8739284" cy="4762910"/>
          </a:xfrm>
          <a:prstGeom prst="rect">
            <a:avLst/>
          </a:prstGeom>
          <a:noFill/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70158A4-F0CC-1865-65FA-2918A11D8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5C4618C-5148-2E71-D872-F9F7E4D411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62835"/>
      </p:ext>
    </p:extLst>
  </p:cSld>
  <p:clrMapOvr>
    <a:masterClrMapping/>
  </p:clrMapOvr>
  <p:transition>
    <p:blinds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759271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卷积计算的方法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E0BB46-DE48-496F-B064-7D77A22A1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08" y="2132856"/>
            <a:ext cx="9404424" cy="3432615"/>
          </a:xfrm>
          <a:prstGeom prst="rect">
            <a:avLst/>
          </a:prstGeom>
          <a:noFill/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7621BFF-4CC5-1A55-F147-5AB29BB4B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C315FE6-ABBF-D3B4-9D39-36E8DCC220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23904"/>
      </p:ext>
    </p:extLst>
  </p:cSld>
  <p:clrMapOvr>
    <a:masterClrMapping/>
  </p:clrMapOvr>
  <p:transition>
    <p:blinds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6" y="588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三个通道卷积的计算</a:t>
            </a:r>
          </a:p>
        </p:txBody>
      </p:sp>
      <p:pic>
        <p:nvPicPr>
          <p:cNvPr id="5" name="图片 4" descr="日历&#10;&#10;中度可信度描述已自动生成">
            <a:extLst>
              <a:ext uri="{FF2B5EF4-FFF2-40B4-BE49-F238E27FC236}">
                <a16:creationId xmlns:a16="http://schemas.microsoft.com/office/drawing/2014/main" id="{A9132AB8-DC71-4792-9CB5-C818BEEE01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89"/>
          <a:stretch/>
        </p:blipFill>
        <p:spPr>
          <a:xfrm>
            <a:off x="812800" y="1708471"/>
            <a:ext cx="10395768" cy="4554613"/>
          </a:xfrm>
          <a:prstGeom prst="rect">
            <a:avLst/>
          </a:prstGeom>
          <a:noFill/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08225"/>
      </p:ext>
    </p:extLst>
  </p:cSld>
  <p:clrMapOvr>
    <a:masterClrMapping/>
  </p:clrMapOvr>
  <p:transition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E4989-CAAA-40AD-BDC3-04C54F4DB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438400"/>
            <a:ext cx="9142040" cy="1143000"/>
          </a:xfrm>
        </p:spPr>
        <p:txBody>
          <a:bodyPr/>
          <a:lstStyle/>
          <a:p>
            <a:pPr algn="l"/>
            <a:r>
              <a:rPr lang="en-US" altLang="zh-CN" dirty="0"/>
              <a:t>      9.1</a:t>
            </a:r>
            <a:r>
              <a:rPr lang="zh-CN" altLang="en-US" dirty="0"/>
              <a:t>应用场景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13B89D-69AA-498F-98E1-4930A9110E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07216"/>
      </p:ext>
    </p:extLst>
  </p:cSld>
  <p:clrMapOvr>
    <a:masterClrMapping/>
  </p:clrMapOvr>
  <p:transition>
    <p:blinds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卷积操作中的步幅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694DC1-AB9E-4C89-9868-9B7D0210E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93" y="1500175"/>
            <a:ext cx="7713214" cy="4762910"/>
          </a:xfrm>
          <a:prstGeom prst="rect">
            <a:avLst/>
          </a:prstGeom>
          <a:noFill/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229496"/>
      </p:ext>
    </p:extLst>
  </p:cSld>
  <p:clrMapOvr>
    <a:masterClrMapping/>
  </p:clrMapOvr>
  <p:transition>
    <p:blinds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卷积操作中的</a:t>
            </a:r>
            <a:r>
              <a:rPr lang="en-US" altLang="zh-CN" dirty="0"/>
              <a:t>padding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94A85E-421E-4622-999F-2F3A12AF9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648" y="1500175"/>
            <a:ext cx="9431504" cy="4762910"/>
          </a:xfrm>
          <a:prstGeom prst="rect">
            <a:avLst/>
          </a:prstGeom>
          <a:noFill/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  <a:endParaRPr lang="zh-CN" alt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1ABC82C-429A-FD9F-E0CA-02EB3143D9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5656F88-50E3-7C55-818D-7D82B08F84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91854"/>
      </p:ext>
    </p:extLst>
  </p:cSld>
  <p:clrMapOvr>
    <a:masterClrMapping/>
  </p:clrMapOvr>
  <p:transition>
    <p:blinds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9306CD-D83A-47FF-8DD3-251C89AB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小结</a:t>
            </a:r>
            <a:r>
              <a:rPr lang="en-US" altLang="zh-CN" dirty="0"/>
              <a:t>】 </a:t>
            </a:r>
            <a:r>
              <a:rPr lang="zh-CN" altLang="en-US" dirty="0"/>
              <a:t>卷积计算的输出特征的个数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966DFB-E9C3-4953-9985-EECDCED710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AB8A2B-2010-46F0-8D1B-167175D8C9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ECDE789-8FBB-447C-A8FD-3DD41F926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FA0A34C-00AF-435B-A54B-C3ACF1B8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220" y="4653136"/>
            <a:ext cx="5955225" cy="13182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0DA6918-97C0-4F0B-A357-0756552E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83" y="1859735"/>
            <a:ext cx="6418816" cy="23376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0010632"/>
      </p:ext>
    </p:extLst>
  </p:cSld>
  <p:clrMapOvr>
    <a:masterClrMapping/>
  </p:clrMapOvr>
  <p:transition>
    <p:blinds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池化：进一步提取特征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BCC9F8-536C-4ABE-B439-FE3B1ACA0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016" y="1500175"/>
            <a:ext cx="6902768" cy="4762910"/>
          </a:xfrm>
          <a:prstGeom prst="rect">
            <a:avLst/>
          </a:prstGeom>
          <a:noFill/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010707"/>
      </p:ext>
    </p:extLst>
  </p:cSld>
  <p:clrMapOvr>
    <a:masterClrMapping/>
  </p:clrMapOvr>
  <p:transition>
    <p:blinds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6" y="476672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遗忘</a:t>
            </a:r>
            <a:r>
              <a:rPr lang="en-US" altLang="zh-CN" dirty="0"/>
              <a:t>/</a:t>
            </a:r>
            <a:r>
              <a:rPr lang="zh-CN" altLang="en-US" dirty="0"/>
              <a:t>舍弃</a:t>
            </a:r>
            <a:r>
              <a:rPr lang="en-US" altLang="zh-CN" dirty="0"/>
              <a:t>(dropout) :</a:t>
            </a:r>
            <a:r>
              <a:rPr lang="zh-CN" altLang="en-US" dirty="0"/>
              <a:t>防止过拟合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551489-2CB5-4841-88C9-9FE64BF47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1916832"/>
            <a:ext cx="5025576" cy="4271740"/>
          </a:xfrm>
          <a:prstGeom prst="rect">
            <a:avLst/>
          </a:prstGeom>
          <a:noFill/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146165"/>
      </p:ext>
    </p:extLst>
  </p:cSld>
  <p:clrMapOvr>
    <a:masterClrMapping/>
  </p:clrMapOvr>
  <p:transition>
    <p:blinds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6" y="452555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全连接及</a:t>
            </a:r>
            <a:r>
              <a:rPr lang="en-US" altLang="zh-CN" dirty="0" err="1"/>
              <a:t>Softmax</a:t>
            </a:r>
            <a:r>
              <a:rPr lang="zh-CN" altLang="en-US" dirty="0"/>
              <a:t>函数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/>
              <a:t>第</a:t>
            </a:r>
            <a:r>
              <a:rPr lang="en-US" altLang="zh-CN"/>
              <a:t>9</a:t>
            </a:r>
            <a:r>
              <a:rPr lang="zh-CN" altLang="en-US"/>
              <a:t>章 深度学习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0A2A3C-EA41-468F-B9FD-E10DCD0D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772816"/>
            <a:ext cx="5544616" cy="425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42591"/>
      </p:ext>
    </p:extLst>
  </p:cSld>
  <p:clrMapOvr>
    <a:masterClrMapping/>
  </p:clrMapOvr>
  <p:transition>
    <p:blinds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 CNN</a:t>
            </a:r>
            <a:r>
              <a:rPr lang="zh-CN" altLang="en-US" dirty="0"/>
              <a:t>的整体流程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B8CF1C00-3154-4D71-B14E-DA0A9EFD7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85" y="1500175"/>
            <a:ext cx="9478429" cy="4762910"/>
          </a:xfrm>
          <a:prstGeom prst="rect">
            <a:avLst/>
          </a:prstGeom>
          <a:noFill/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497908-618F-49E7-84F9-EBC1C56E10B4}"/>
              </a:ext>
            </a:extLst>
          </p:cNvPr>
          <p:cNvSpPr txBox="1"/>
          <p:nvPr/>
        </p:nvSpPr>
        <p:spPr>
          <a:xfrm>
            <a:off x="7626794" y="6021288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（来源：</a:t>
            </a:r>
            <a:r>
              <a:rPr lang="en-US" altLang="zh-CN" dirty="0"/>
              <a:t>Mukesh Chaudhary</a:t>
            </a:r>
            <a:r>
              <a:rPr lang="zh-CN" altLang="en-US" dirty="0"/>
              <a:t>，</a:t>
            </a:r>
            <a:r>
              <a:rPr lang="en-US" altLang="zh-CN" dirty="0"/>
              <a:t>2020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809421601"/>
      </p:ext>
    </p:extLst>
  </p:cSld>
  <p:clrMapOvr>
    <a:masterClrMapping/>
  </p:clrMapOvr>
  <p:transition>
    <p:blinds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2CF87A-784F-4438-863D-981095193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的实验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7F6099-CEC2-48A4-B258-51DC1B9E15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E74127-B84D-4FA9-B55C-8E87E8015B76}"/>
              </a:ext>
            </a:extLst>
          </p:cNvPr>
          <p:cNvSpPr txBox="1"/>
          <p:nvPr/>
        </p:nvSpPr>
        <p:spPr>
          <a:xfrm>
            <a:off x="1703512" y="5877272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https://poloclub.github.io/cnn-explainer/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43C555-5E5F-49D0-A7C1-CDC9EBDF9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916832"/>
            <a:ext cx="7465001" cy="33843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596415-176D-4FEA-8BBB-207F939C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56" y="3793137"/>
            <a:ext cx="2481064" cy="248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11172"/>
      </p:ext>
    </p:extLst>
  </p:cSld>
  <p:clrMapOvr>
    <a:masterClrMapping/>
  </p:clrMapOvr>
  <p:transition>
    <p:blinds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4691266-E43D-4778-9D43-CE43A7A9E3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9.3 </a:t>
            </a:r>
            <a:r>
              <a:rPr lang="zh-CN" altLang="en-US" dirty="0"/>
              <a:t>核心术语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B0A21C11-0822-43C0-B553-13BB6F5959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129328"/>
      </p:ext>
    </p:extLst>
  </p:cSld>
  <p:clrMapOvr>
    <a:masterClrMapping/>
  </p:clrMapOvr>
  <p:transition>
    <p:blinds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算法的核心术语</a:t>
            </a:r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C9AE777F-1C46-445B-B297-D620BA2251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020201"/>
              </p:ext>
            </p:extLst>
          </p:nvPr>
        </p:nvGraphicFramePr>
        <p:xfrm>
          <a:off x="1937998" y="1628800"/>
          <a:ext cx="8307536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</a:p>
        </p:txBody>
      </p:sp>
    </p:spTree>
    <p:extLst>
      <p:ext uri="{BB962C8B-B14F-4D97-AF65-F5344CB8AC3E}">
        <p14:creationId xmlns:p14="http://schemas.microsoft.com/office/powerpoint/2010/main" val="3385890769"/>
      </p:ext>
    </p:extLst>
  </p:cSld>
  <p:clrMapOvr>
    <a:masterClrMapping/>
  </p:clrMapOvr>
  <p:transition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339B112-DDCA-4089-A293-A36BCE90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312" y="2420889"/>
            <a:ext cx="2779688" cy="384219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effectLst/>
                <a:latin typeface="+mn-ea"/>
                <a:cs typeface="宋体" panose="02010600030101010101" pitchFamily="2" charset="-122"/>
              </a:rPr>
              <a:t>CNN (Convolution Neural Networks</a:t>
            </a:r>
            <a:r>
              <a:rPr lang="zh-CN" altLang="zh-CN" sz="1800" dirty="0">
                <a:effectLst/>
                <a:latin typeface="+mn-ea"/>
                <a:cs typeface="宋体" panose="02010600030101010101" pitchFamily="2" charset="-122"/>
              </a:rPr>
              <a:t>，卷积神经网络</a:t>
            </a:r>
            <a:r>
              <a:rPr lang="en-US" altLang="zh-CN" sz="1800" dirty="0">
                <a:effectLst/>
                <a:latin typeface="+mn-ea"/>
                <a:cs typeface="宋体" panose="02010600030101010101" pitchFamily="2" charset="-122"/>
              </a:rPr>
              <a:t>), RNN (Recurrent Neural Networks</a:t>
            </a:r>
            <a:r>
              <a:rPr lang="zh-CN" altLang="zh-CN" sz="1800" dirty="0">
                <a:effectLst/>
                <a:latin typeface="+mn-ea"/>
                <a:cs typeface="宋体" panose="02010600030101010101" pitchFamily="2" charset="-122"/>
              </a:rPr>
              <a:t>，循环神经网络</a:t>
            </a:r>
            <a:r>
              <a:rPr lang="en-US" altLang="zh-CN" sz="1800" dirty="0">
                <a:effectLst/>
                <a:latin typeface="+mn-ea"/>
                <a:cs typeface="宋体" panose="02010600030101010101" pitchFamily="2" charset="-122"/>
              </a:rPr>
              <a:t>), LSTMs (Long Short Term Memory Networks</a:t>
            </a:r>
            <a:r>
              <a:rPr lang="zh-CN" altLang="zh-CN" sz="1800" dirty="0">
                <a:effectLst/>
                <a:latin typeface="+mn-ea"/>
                <a:cs typeface="宋体" panose="02010600030101010101" pitchFamily="2" charset="-122"/>
              </a:rPr>
              <a:t>，长短期记忆网络</a:t>
            </a:r>
            <a:r>
              <a:rPr lang="en-US" altLang="zh-CN" sz="1800" dirty="0">
                <a:effectLst/>
                <a:latin typeface="+mn-ea"/>
                <a:cs typeface="宋体" panose="02010600030101010101" pitchFamily="2" charset="-122"/>
              </a:rPr>
              <a:t>)</a:t>
            </a:r>
            <a:r>
              <a:rPr lang="zh-CN" altLang="zh-CN" sz="1800" dirty="0">
                <a:effectLst/>
                <a:latin typeface="+mn-ea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effectLst/>
                <a:latin typeface="+mn-ea"/>
                <a:cs typeface="宋体" panose="02010600030101010101" pitchFamily="2" charset="-122"/>
              </a:rPr>
              <a:t>GAN (Generative Adversarial Networks,</a:t>
            </a:r>
            <a:r>
              <a:rPr lang="zh-CN" altLang="zh-CN" sz="1800" dirty="0">
                <a:effectLst/>
                <a:latin typeface="+mn-ea"/>
                <a:cs typeface="宋体" panose="02010600030101010101" pitchFamily="2" charset="-122"/>
              </a:rPr>
              <a:t>生成对抗网络</a:t>
            </a:r>
            <a:r>
              <a:rPr lang="en-US" altLang="zh-CN" sz="1800" dirty="0">
                <a:effectLst/>
                <a:latin typeface="+mn-ea"/>
                <a:cs typeface="宋体" panose="02010600030101010101" pitchFamily="2" charset="-122"/>
              </a:rPr>
              <a:t>)</a:t>
            </a:r>
            <a:endParaRPr lang="zh-CN" altLang="en-US" dirty="0">
              <a:latin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4492F0-D899-4180-9401-9EC54C819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412776"/>
            <a:ext cx="6264696" cy="47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75961"/>
      </p:ext>
    </p:extLst>
  </p:cSld>
  <p:clrMapOvr>
    <a:masterClrMapping/>
  </p:clrMapOvr>
  <p:transition>
    <p:blinds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09" y="764704"/>
            <a:ext cx="11387667" cy="821913"/>
          </a:xfrm>
        </p:spPr>
        <p:txBody>
          <a:bodyPr/>
          <a:lstStyle/>
          <a:p>
            <a:r>
              <a:rPr lang="zh-CN" altLang="en-US" dirty="0"/>
              <a:t>局部连接与参数共享</a:t>
            </a:r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BB01FD13-6D71-43DE-B2F3-CB87511A6D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8275084"/>
              </p:ext>
            </p:extLst>
          </p:nvPr>
        </p:nvGraphicFramePr>
        <p:xfrm>
          <a:off x="1451484" y="2276872"/>
          <a:ext cx="9289032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</a:p>
        </p:txBody>
      </p:sp>
    </p:spTree>
    <p:extLst>
      <p:ext uri="{BB962C8B-B14F-4D97-AF65-F5344CB8AC3E}">
        <p14:creationId xmlns:p14="http://schemas.microsoft.com/office/powerpoint/2010/main" val="1121737457"/>
      </p:ext>
    </p:extLst>
  </p:cSld>
  <p:clrMapOvr>
    <a:masterClrMapping/>
  </p:clrMapOvr>
  <p:transition>
    <p:blinds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692696"/>
            <a:ext cx="11387667" cy="821913"/>
          </a:xfrm>
        </p:spPr>
        <p:txBody>
          <a:bodyPr/>
          <a:lstStyle/>
          <a:p>
            <a:r>
              <a:rPr lang="zh-CN" altLang="en-US" dirty="0"/>
              <a:t>	批梯度下降与随机梯度下降</a:t>
            </a:r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88F960AB-4FBB-4D8A-9E6B-728D41EA0B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2062646"/>
              </p:ext>
            </p:extLst>
          </p:nvPr>
        </p:nvGraphicFramePr>
        <p:xfrm>
          <a:off x="1847528" y="1946657"/>
          <a:ext cx="8019504" cy="3240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28A207-231C-4B97-B888-F121B3EEFA20}"/>
              </a:ext>
            </a:extLst>
          </p:cNvPr>
          <p:cNvSpPr txBox="1"/>
          <p:nvPr/>
        </p:nvSpPr>
        <p:spPr>
          <a:xfrm>
            <a:off x="3539716" y="6011996"/>
            <a:ext cx="5112568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zh-CN" sz="18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小批梯度下降（</a:t>
            </a:r>
            <a:r>
              <a:rPr lang="en-US" altLang="zh-CN" sz="18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Mini-Batch Gradient Descent</a:t>
            </a:r>
            <a:r>
              <a:rPr lang="zh-CN" altLang="zh-CN" sz="1800" kern="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dirty="0"/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06C3147C-52AE-491B-B998-9B1440D141F3}"/>
              </a:ext>
            </a:extLst>
          </p:cNvPr>
          <p:cNvSpPr/>
          <p:nvPr/>
        </p:nvSpPr>
        <p:spPr>
          <a:xfrm>
            <a:off x="5663952" y="5579948"/>
            <a:ext cx="432048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E0A0C0B6-78F3-474F-BC52-A2E5FA821C57}"/>
              </a:ext>
            </a:extLst>
          </p:cNvPr>
          <p:cNvSpPr/>
          <p:nvPr/>
        </p:nvSpPr>
        <p:spPr>
          <a:xfrm rot="16200000">
            <a:off x="5469020" y="4096631"/>
            <a:ext cx="792088" cy="24184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484961"/>
      </p:ext>
    </p:extLst>
  </p:cSld>
  <p:clrMapOvr>
    <a:masterClrMapping/>
  </p:clrMapOvr>
  <p:transition>
    <p:blinds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33" y="568348"/>
            <a:ext cx="11387667" cy="821913"/>
          </a:xfrm>
        </p:spPr>
        <p:txBody>
          <a:bodyPr/>
          <a:lstStyle/>
          <a:p>
            <a:r>
              <a:rPr lang="en-US" altLang="zh-CN" dirty="0"/>
              <a:t>Epoch</a:t>
            </a:r>
            <a:r>
              <a:rPr lang="zh-CN" altLang="en-US" dirty="0"/>
              <a:t>、</a:t>
            </a:r>
            <a:r>
              <a:rPr lang="en-US" altLang="zh-CN" dirty="0"/>
              <a:t>Batch</a:t>
            </a:r>
            <a:r>
              <a:rPr lang="zh-CN" altLang="en-US" dirty="0"/>
              <a:t>和</a:t>
            </a:r>
            <a:r>
              <a:rPr lang="en-US" altLang="zh-CN" dirty="0"/>
              <a:t>Iteration</a:t>
            </a:r>
            <a:endParaRPr lang="zh-CN" altLang="en-US" dirty="0"/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AF832D24-4559-4CAB-8B06-91D06EB480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090767"/>
              </p:ext>
            </p:extLst>
          </p:nvPr>
        </p:nvGraphicFramePr>
        <p:xfrm>
          <a:off x="812800" y="1500175"/>
          <a:ext cx="10871200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</a:p>
        </p:txBody>
      </p:sp>
    </p:spTree>
    <p:extLst>
      <p:ext uri="{BB962C8B-B14F-4D97-AF65-F5344CB8AC3E}">
        <p14:creationId xmlns:p14="http://schemas.microsoft.com/office/powerpoint/2010/main" val="2418931180"/>
      </p:ext>
    </p:extLst>
  </p:cSld>
  <p:clrMapOvr>
    <a:masterClrMapping/>
  </p:clrMapOvr>
  <p:transition>
    <p:blinds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6" y="90872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batch</a:t>
            </a:r>
            <a:r>
              <a:rPr lang="zh-CN" altLang="en-US" dirty="0"/>
              <a:t>的大小和</a:t>
            </a:r>
            <a:r>
              <a:rPr lang="en-US" altLang="zh-CN" dirty="0"/>
              <a:t>batch</a:t>
            </a:r>
            <a:r>
              <a:rPr lang="zh-CN" altLang="en-US" dirty="0"/>
              <a:t>的数量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2F0DAB-2E1E-47A0-AA2D-E10534C3F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047115"/>
            <a:ext cx="10871200" cy="3669030"/>
          </a:xfrm>
          <a:prstGeom prst="rect">
            <a:avLst/>
          </a:prstGeom>
          <a:noFill/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  <a:endParaRPr lang="zh-CN" alt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4FAD635-6814-887E-4076-9BB822FB36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630D5E6-2175-F809-FC7A-4583DAF100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84072"/>
      </p:ext>
    </p:extLst>
  </p:cSld>
  <p:clrMapOvr>
    <a:masterClrMapping/>
  </p:clrMapOvr>
  <p:transition>
    <p:blinds dir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6" y="908720"/>
            <a:ext cx="11387667" cy="821913"/>
          </a:xfrm>
        </p:spPr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与交叉熵损失函数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34DC6BB-EB44-48BB-AF5B-873A8BBAD184}"/>
                  </a:ext>
                </a:extLst>
              </p:cNvPr>
              <p:cNvSpPr txBox="1"/>
              <p:nvPr/>
            </p:nvSpPr>
            <p:spPr>
              <a:xfrm>
                <a:off x="2495600" y="5805264"/>
                <a:ext cx="61165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800" kern="0" dirty="0">
                    <a:solidFill>
                      <a:schemeClr val="tx1"/>
                    </a:solidFill>
                    <a:effectLst/>
                    <a:ea typeface="宋体" panose="02010600030101010101" pitchFamily="2" charset="-122"/>
                    <a:cs typeface="宋体" panose="02010600030101010101" pitchFamily="2" charset="-122"/>
                  </a:rPr>
                  <a:t>预测结果（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 ker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宋体" panose="02010600030101010101" pitchFamily="2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18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1800" kern="0" dirty="0">
                    <a:solidFill>
                      <a:schemeClr val="tx1"/>
                    </a:solidFill>
                    <a:effectLst/>
                    <a:ea typeface="宋体" panose="02010600030101010101" pitchFamily="2" charset="-122"/>
                    <a:cs typeface="宋体" panose="02010600030101010101" pitchFamily="2" charset="-122"/>
                  </a:rPr>
                  <a:t>）与观察值（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1800" i="1" ker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1800" kern="0" dirty="0">
                    <a:solidFill>
                      <a:schemeClr val="tx1"/>
                    </a:solidFill>
                    <a:effectLst/>
                    <a:ea typeface="宋体" panose="02010600030101010101" pitchFamily="2" charset="-122"/>
                    <a:cs typeface="宋体" panose="02010600030101010101" pitchFamily="2" charset="-122"/>
                  </a:rPr>
                  <a:t>）两个概率分布之间的距离</a:t>
                </a:r>
                <a:endParaRPr lang="en-US" altLang="zh-CN" sz="1800" kern="0" dirty="0">
                  <a:solidFill>
                    <a:schemeClr val="tx1"/>
                  </a:solidFill>
                  <a:effectLst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34DC6BB-EB44-48BB-AF5B-873A8BBAD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5805264"/>
                <a:ext cx="6116594" cy="646331"/>
              </a:xfrm>
              <a:prstGeom prst="rect">
                <a:avLst/>
              </a:prstGeom>
              <a:blipFill>
                <a:blip r:embed="rId2"/>
                <a:stretch>
                  <a:fillRect l="-797" t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C5977B7-4ADB-4E09-A38B-8C836367FE6F}"/>
                  </a:ext>
                </a:extLst>
              </p:cNvPr>
              <p:cNvSpPr txBox="1"/>
              <p:nvPr/>
            </p:nvSpPr>
            <p:spPr>
              <a:xfrm>
                <a:off x="3359696" y="2852936"/>
                <a:ext cx="4564135" cy="1384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  − </m:t>
                      </m:r>
                      <m:nary>
                        <m:naryPr>
                          <m:chr m:val="∑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= 1</m:t>
                          </m:r>
                        </m:sub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3200" b="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C5977B7-4ADB-4E09-A38B-8C836367F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2852936"/>
                <a:ext cx="4564135" cy="13847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231206"/>
      </p:ext>
    </p:extLst>
  </p:cSld>
  <p:clrMapOvr>
    <a:masterClrMapping/>
  </p:clrMapOvr>
  <p:transition>
    <p:blinds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C8CC36-6BBC-42D7-BF04-8A76A19B7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6" y="548680"/>
            <a:ext cx="11387667" cy="821913"/>
          </a:xfrm>
        </p:spPr>
        <p:txBody>
          <a:bodyPr/>
          <a:lstStyle/>
          <a:p>
            <a:r>
              <a:rPr lang="zh-CN" altLang="en-US" dirty="0"/>
              <a:t>交叉熵损失函数的计算示例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911B8972-754B-4CBD-B0C5-388BAB93F6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718099"/>
            <a:ext cx="8018526" cy="4751832"/>
          </a:xfrm>
          <a:prstGeom prst="rect">
            <a:avLst/>
          </a:prstGeom>
        </p:spPr>
      </p:pic>
      <p:sp>
        <p:nvSpPr>
          <p:cNvPr id="6" name="文本占位符 7">
            <a:extLst>
              <a:ext uri="{FF2B5EF4-FFF2-40B4-BE49-F238E27FC236}">
                <a16:creationId xmlns:a16="http://schemas.microsoft.com/office/drawing/2014/main" id="{01D70306-ECCB-4F16-BC85-C8CBB3CFB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</a:p>
        </p:txBody>
      </p:sp>
    </p:spTree>
    <p:extLst>
      <p:ext uri="{BB962C8B-B14F-4D97-AF65-F5344CB8AC3E}">
        <p14:creationId xmlns:p14="http://schemas.microsoft.com/office/powerpoint/2010/main" val="137434722"/>
      </p:ext>
    </p:extLst>
  </p:cSld>
  <p:clrMapOvr>
    <a:masterClrMapping/>
  </p:clrMapOvr>
  <p:transition>
    <p:blinds dir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438400"/>
            <a:ext cx="9574088" cy="1143000"/>
          </a:xfrm>
        </p:spPr>
        <p:txBody>
          <a:bodyPr/>
          <a:lstStyle/>
          <a:p>
            <a:r>
              <a:rPr lang="en-US" altLang="zh-CN" dirty="0"/>
              <a:t>9.4 Python</a:t>
            </a:r>
            <a:r>
              <a:rPr lang="zh-CN" altLang="en-US" dirty="0"/>
              <a:t>编程实践</a:t>
            </a:r>
            <a:r>
              <a:rPr lang="en-US" altLang="zh-CN" dirty="0"/>
              <a:t>——</a:t>
            </a:r>
            <a:r>
              <a:rPr lang="zh-CN" altLang="en-US" dirty="0"/>
              <a:t>手写数字识别分析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6879880"/>
      </p:ext>
    </p:extLst>
  </p:cSld>
  <p:clrMapOvr>
    <a:masterClrMapping/>
  </p:clrMapOvr>
  <p:transition>
    <p:blinds dir="vert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【1】</a:t>
            </a:r>
            <a:r>
              <a:rPr lang="zh-CN" altLang="en-US" dirty="0"/>
              <a:t>数据及分析对象</a:t>
            </a:r>
            <a:r>
              <a:rPr lang="en-US" altLang="zh-CN" dirty="0"/>
              <a:t>——</a:t>
            </a:r>
            <a:r>
              <a:rPr lang="zh-CN" altLang="en-US" dirty="0"/>
              <a:t>数据集</a:t>
            </a:r>
            <a:r>
              <a:rPr lang="en-US" altLang="zh-CN" dirty="0"/>
              <a:t>MNIST</a:t>
            </a:r>
            <a:endParaRPr lang="zh-CN" altLang="en-US" dirty="0"/>
          </a:p>
        </p:txBody>
      </p:sp>
      <p:pic>
        <p:nvPicPr>
          <p:cNvPr id="5" name="图片 4" descr="图片包含 表格&#10;&#10;描述已自动生成">
            <a:extLst>
              <a:ext uri="{FF2B5EF4-FFF2-40B4-BE49-F238E27FC236}">
                <a16:creationId xmlns:a16="http://schemas.microsoft.com/office/drawing/2014/main" id="{6E31961A-AC33-4FAA-8FAF-789920CD8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09" y="1500175"/>
            <a:ext cx="7840182" cy="4762910"/>
          </a:xfrm>
          <a:prstGeom prst="rect">
            <a:avLst/>
          </a:prstGeom>
          <a:noFill/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  <a:endParaRPr lang="zh-CN" alt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9B44861-7331-1A24-6500-4DEA548F30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22604C6-65B3-9D8D-57FA-1598AF82F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00A591-D07E-4B71-8231-2CB579C3DD65}"/>
              </a:ext>
            </a:extLst>
          </p:cNvPr>
          <p:cNvSpPr txBox="1"/>
          <p:nvPr/>
        </p:nvSpPr>
        <p:spPr>
          <a:xfrm>
            <a:off x="6960096" y="6212529"/>
            <a:ext cx="5040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官网：http://yann.lecun.com/exdb/mnist/</a:t>
            </a:r>
          </a:p>
        </p:txBody>
      </p:sp>
    </p:spTree>
    <p:extLst>
      <p:ext uri="{BB962C8B-B14F-4D97-AF65-F5344CB8AC3E}">
        <p14:creationId xmlns:p14="http://schemas.microsoft.com/office/powerpoint/2010/main" val="3436894253"/>
      </p:ext>
    </p:extLst>
  </p:cSld>
  <p:clrMapOvr>
    <a:masterClrMapping/>
  </p:clrMapOvr>
  <p:transition>
    <p:blinds dir="vert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08189-FA30-4727-A09C-706B5553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4E3B16-E1A3-4491-94CC-21968BF1A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92DB0D-09BC-40AD-B70C-77DAB54E3D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640298-B7E5-49DB-9906-0E80A879AD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26C861D-BC0E-467B-8E9D-AB283BC143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D2CBAC-1C71-406E-BC50-AF7F15864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57" y="640040"/>
            <a:ext cx="8915485" cy="57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62259"/>
      </p:ext>
    </p:extLst>
  </p:cSld>
  <p:clrMapOvr>
    <a:masterClrMapping/>
  </p:clrMapOvr>
  <p:transition>
    <p:blinds dir="vert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【2】</a:t>
            </a:r>
            <a:r>
              <a:rPr lang="zh-CN" altLang="en-US" dirty="0"/>
              <a:t>分析目的及任务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339B112-DDCA-4089-A293-A36BCE908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以</a:t>
            </a:r>
            <a:r>
              <a:rPr lang="en-US" altLang="zh-CN" dirty="0"/>
              <a:t>MNIST</a:t>
            </a:r>
            <a:r>
              <a:rPr lang="zh-CN" altLang="en-US" dirty="0"/>
              <a:t>数据库中</a:t>
            </a:r>
            <a:r>
              <a:rPr lang="en-US" altLang="zh-CN" dirty="0"/>
              <a:t>60000</a:t>
            </a:r>
            <a:r>
              <a:rPr lang="zh-CN" altLang="en-US" dirty="0"/>
              <a:t>个示例为训练集进行深度学习；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以</a:t>
            </a:r>
            <a:r>
              <a:rPr lang="en-US" altLang="zh-CN" dirty="0"/>
              <a:t>MNIST</a:t>
            </a:r>
            <a:r>
              <a:rPr lang="zh-CN" altLang="en-US" dirty="0"/>
              <a:t>数据库中</a:t>
            </a:r>
            <a:r>
              <a:rPr lang="en-US" altLang="zh-CN" dirty="0"/>
              <a:t>10000</a:t>
            </a:r>
            <a:r>
              <a:rPr lang="zh-CN" altLang="en-US" dirty="0"/>
              <a:t>个示例为测试集，进行</a:t>
            </a:r>
            <a:r>
              <a:rPr lang="en-US" altLang="zh-CN" dirty="0"/>
              <a:t>CNN</a:t>
            </a:r>
            <a:r>
              <a:rPr lang="zh-CN" altLang="en-US" dirty="0"/>
              <a:t>建模；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按</a:t>
            </a:r>
            <a:r>
              <a:rPr lang="en-US" altLang="zh-CN" dirty="0"/>
              <a:t>CNN</a:t>
            </a:r>
            <a:r>
              <a:rPr lang="zh-CN" altLang="en-US" dirty="0"/>
              <a:t>模型对</a:t>
            </a:r>
            <a:r>
              <a:rPr lang="en-US" altLang="zh-CN" dirty="0"/>
              <a:t>MNIST</a:t>
            </a:r>
            <a:r>
              <a:rPr lang="zh-CN" altLang="en-US" dirty="0"/>
              <a:t>测试集中的手写数字图片进行分类；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将</a:t>
            </a:r>
            <a:r>
              <a:rPr lang="en-US" altLang="zh-CN" dirty="0"/>
              <a:t>CNN</a:t>
            </a:r>
            <a:r>
              <a:rPr lang="zh-CN" altLang="en-US" dirty="0"/>
              <a:t>模型给出的手写数字“分类类型”与数据集</a:t>
            </a:r>
            <a:r>
              <a:rPr lang="en-US" altLang="zh-CN" dirty="0"/>
              <a:t>MNIST</a:t>
            </a:r>
            <a:r>
              <a:rPr lang="zh-CN" altLang="en-US" dirty="0"/>
              <a:t>自带的“分类标签”进行对比分析，验证</a:t>
            </a:r>
            <a:r>
              <a:rPr lang="en-US" altLang="zh-CN" dirty="0"/>
              <a:t>CNN</a:t>
            </a:r>
            <a:r>
              <a:rPr lang="zh-CN" altLang="en-US" dirty="0"/>
              <a:t>建模的有效性。</a:t>
            </a:r>
          </a:p>
          <a:p>
            <a:pPr>
              <a:lnSpc>
                <a:spcPct val="200000"/>
              </a:lnSpc>
            </a:pP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</a:p>
        </p:txBody>
      </p:sp>
    </p:spTree>
    <p:extLst>
      <p:ext uri="{BB962C8B-B14F-4D97-AF65-F5344CB8AC3E}">
        <p14:creationId xmlns:p14="http://schemas.microsoft.com/office/powerpoint/2010/main" val="607209495"/>
      </p:ext>
    </p:extLst>
  </p:cSld>
  <p:clrMapOvr>
    <a:masterClrMapping/>
  </p:clrMapOvr>
  <p:transition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应用场景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  <a:endParaRPr lang="zh-CN" alt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959C7E-A43B-67E9-CE9A-14B8961D99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DC0AF6-890C-41F4-BB11-8DB11FEA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346285"/>
            <a:ext cx="10644446" cy="490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23534"/>
      </p:ext>
    </p:extLst>
  </p:cSld>
  <p:clrMapOvr>
    <a:masterClrMapping/>
  </p:clrMapOvr>
  <p:transition>
    <p:blinds dir="vert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【3】</a:t>
            </a:r>
            <a:r>
              <a:rPr lang="zh-CN" altLang="en-US" dirty="0"/>
              <a:t>方法及工具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339B112-DDCA-4089-A293-A36BCE908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en-US" altLang="zh-CN" dirty="0" err="1"/>
              <a:t>Tensorflow</a:t>
            </a:r>
            <a:r>
              <a:rPr lang="zh-CN" altLang="en-US" dirty="0"/>
              <a:t>包</a:t>
            </a:r>
            <a:endParaRPr lang="en-US" altLang="zh-CN" dirty="0"/>
          </a:p>
          <a:p>
            <a:r>
              <a:rPr lang="en-US" altLang="zh-CN" dirty="0" err="1"/>
              <a:t>Keras</a:t>
            </a:r>
            <a:r>
              <a:rPr lang="zh-CN" altLang="en-US" dirty="0"/>
              <a:t>包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</a:p>
        </p:txBody>
      </p:sp>
    </p:spTree>
    <p:extLst>
      <p:ext uri="{BB962C8B-B14F-4D97-AF65-F5344CB8AC3E}">
        <p14:creationId xmlns:p14="http://schemas.microsoft.com/office/powerpoint/2010/main" val="3724201683"/>
      </p:ext>
    </p:extLst>
  </p:cSld>
  <p:clrMapOvr>
    <a:masterClrMapping/>
  </p:clrMapOvr>
  <p:transition>
    <p:blinds dir="vert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【4】</a:t>
            </a:r>
            <a:r>
              <a:rPr lang="zh-CN" altLang="en-US" dirty="0"/>
              <a:t>分析步骤及</a:t>
            </a:r>
            <a:r>
              <a:rPr lang="en-US" altLang="zh-CN" dirty="0"/>
              <a:t>Python</a:t>
            </a:r>
            <a:r>
              <a:rPr lang="zh-CN" altLang="en-US" dirty="0"/>
              <a:t>源代码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339B112-DDCA-4089-A293-A36BCE908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参见教材</a:t>
            </a:r>
            <a:r>
              <a:rPr lang="en-US" altLang="zh-CN" dirty="0"/>
              <a:t>P248</a:t>
            </a:r>
            <a:r>
              <a:rPr lang="zh-CN" altLang="en-US" dirty="0"/>
              <a:t>详细解读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2BB828-31E0-49F9-B615-6F742CF16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2679905"/>
            <a:ext cx="5618935" cy="37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53494"/>
      </p:ext>
    </p:extLst>
  </p:cSld>
  <p:clrMapOvr>
    <a:masterClrMapping/>
  </p:clrMapOvr>
  <p:transition>
    <p:blinds dir="vert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32" y="2819398"/>
            <a:ext cx="6693768" cy="1143000"/>
          </a:xfrm>
        </p:spPr>
        <p:txBody>
          <a:bodyPr/>
          <a:lstStyle/>
          <a:p>
            <a:r>
              <a:rPr lang="en-US" altLang="zh-CN" dirty="0"/>
              <a:t>9.5 </a:t>
            </a:r>
            <a:r>
              <a:rPr lang="zh-CN" altLang="en-US" dirty="0"/>
              <a:t>重点与难点解读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767D1A-40C0-45C7-8446-550010A620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615694"/>
      </p:ext>
    </p:extLst>
  </p:cSld>
  <p:clrMapOvr>
    <a:masterClrMapping/>
  </p:clrMapOvr>
  <p:transition>
    <p:blinds dir="vert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CNN</a:t>
            </a:r>
            <a:r>
              <a:rPr lang="zh-CN" altLang="en-US" dirty="0"/>
              <a:t>算法的超级参数及其解读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DC769D-4AF6-49F9-AC70-6C203830B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169576"/>
            <a:ext cx="8717889" cy="5688424"/>
          </a:xfrm>
          <a:prstGeom prst="rect">
            <a:avLst/>
          </a:prstGeom>
          <a:noFill/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  <a:endParaRPr lang="zh-CN" alt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193F-3DAB-CED6-C7DC-74A546FA77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57911"/>
      </p:ext>
    </p:extLst>
  </p:cSld>
  <p:clrMapOvr>
    <a:masterClrMapping/>
  </p:clrMapOvr>
  <p:transition>
    <p:blinds dir="vert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机器学习中的性能与可解释性的矛盾</a:t>
            </a:r>
          </a:p>
        </p:txBody>
      </p:sp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AA95283D-73D6-41CB-B5C1-5D0B819AF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6" r="1" b="1"/>
          <a:stretch/>
        </p:blipFill>
        <p:spPr>
          <a:xfrm>
            <a:off x="1193166" y="1795435"/>
            <a:ext cx="9797200" cy="4292367"/>
          </a:xfrm>
          <a:prstGeom prst="rect">
            <a:avLst/>
          </a:prstGeom>
          <a:noFill/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  <a:endParaRPr lang="zh-CN" alt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5F452C-31A2-2705-6275-D56FE3E462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AF7B645D-B9A9-A654-1272-23255430D9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29287D-FDDB-4F6B-A99A-1C0EBAF52699}"/>
              </a:ext>
            </a:extLst>
          </p:cNvPr>
          <p:cNvSpPr txBox="1"/>
          <p:nvPr/>
        </p:nvSpPr>
        <p:spPr>
          <a:xfrm>
            <a:off x="7924389" y="6096158"/>
            <a:ext cx="3549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（来源：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David Gunning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2016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857092"/>
      </p:ext>
    </p:extLst>
  </p:cSld>
  <p:clrMapOvr>
    <a:masterClrMapping/>
  </p:clrMapOvr>
  <p:transition>
    <p:blinds dir="vert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梯度下降法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  <a:endParaRPr lang="zh-CN" alt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FDBC579-E41A-0CFE-8B7D-8DA72EC5A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30170A3-A69C-587B-D061-7C996ABE07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07C4C1-E373-4BA6-9B53-CF0825BCAEBF}"/>
              </a:ext>
            </a:extLst>
          </p:cNvPr>
          <p:cNvSpPr txBox="1"/>
          <p:nvPr/>
        </p:nvSpPr>
        <p:spPr>
          <a:xfrm>
            <a:off x="9121304" y="5840077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（来源：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Ian Goodfellow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,2017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9FED585C-610D-41D1-86E4-ECA3A166F3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12" y="1392643"/>
            <a:ext cx="6505956" cy="52105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F314B9-3B6D-475A-90BD-650A7A3FA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94" y="1815765"/>
            <a:ext cx="1788978" cy="37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42200"/>
      </p:ext>
    </p:extLst>
  </p:cSld>
  <p:clrMapOvr>
    <a:masterClrMapping/>
  </p:clrMapOvr>
  <p:transition>
    <p:blinds dir="vert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D39B2B-396D-43E2-B2EE-929054BB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64DEB8-FE48-4B05-A8DB-40C87D029F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7259A16-0C0E-4668-A998-BBC1EFD62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6A877E-02AD-40B8-AFB5-E3E9C8A4FFAE}"/>
              </a:ext>
            </a:extLst>
          </p:cNvPr>
          <p:cNvSpPr txBox="1"/>
          <p:nvPr/>
        </p:nvSpPr>
        <p:spPr>
          <a:xfrm>
            <a:off x="9335884" y="597447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图片来源：</a:t>
            </a:r>
            <a:r>
              <a:rPr lang="en-US" altLang="zh-CN" dirty="0"/>
              <a:t> Clare Liu</a:t>
            </a:r>
            <a:endParaRPr lang="zh-CN" altLang="en-US" dirty="0"/>
          </a:p>
        </p:txBody>
      </p:sp>
      <p:pic>
        <p:nvPicPr>
          <p:cNvPr id="10" name="图片 9" descr="图片包含 图表&#10;&#10;描述已自动生成">
            <a:extLst>
              <a:ext uri="{FF2B5EF4-FFF2-40B4-BE49-F238E27FC236}">
                <a16:creationId xmlns:a16="http://schemas.microsoft.com/office/drawing/2014/main" id="{2223C50E-C702-4D77-831A-1D5535FB6E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610628"/>
            <a:ext cx="10668032" cy="436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68905"/>
      </p:ext>
    </p:extLst>
  </p:cSld>
  <p:clrMapOvr>
    <a:masterClrMapping/>
  </p:clrMapOvr>
  <p:transition>
    <p:blinds dir="vert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78D5A-4D09-44FB-8BCD-9A901F5F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906A9D-91B6-4720-923E-1A57B157B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1113C8-1012-4331-995A-8B6CF6BE17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9DFA9F6-E106-4AF4-A898-F479648134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F92887-A84F-4917-B48C-AF1446584CBD}"/>
              </a:ext>
            </a:extLst>
          </p:cNvPr>
          <p:cNvSpPr txBox="1"/>
          <p:nvPr/>
        </p:nvSpPr>
        <p:spPr>
          <a:xfrm>
            <a:off x="9335884" y="597447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图片来源：</a:t>
            </a:r>
            <a:r>
              <a:rPr lang="en-US" altLang="zh-CN" dirty="0"/>
              <a:t> Clare Liu</a:t>
            </a:r>
            <a:endParaRPr lang="zh-CN" altLang="en-US" dirty="0"/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40E78EDA-6A12-4295-A1B5-DA993FCDA5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392643"/>
            <a:ext cx="10344472" cy="46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27362"/>
      </p:ext>
    </p:extLst>
  </p:cSld>
  <p:clrMapOvr>
    <a:masterClrMapping/>
  </p:clrMapOvr>
  <p:transition>
    <p:blinds dir="vert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448C24-96B9-45D4-B614-C44CEEA902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64C723A-0077-4F98-8B2E-AF430328ED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3E055DD-FAF9-40E6-88C8-F9F4353095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4866295-048F-4F13-A353-28F5539E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10588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梯度下降与学习率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B484EA-2EDC-4FB7-845A-EDFC0DCE7BE8}"/>
              </a:ext>
            </a:extLst>
          </p:cNvPr>
          <p:cNvSpPr txBox="1"/>
          <p:nvPr/>
        </p:nvSpPr>
        <p:spPr>
          <a:xfrm>
            <a:off x="9335884" y="597447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图片来源：</a:t>
            </a:r>
            <a:r>
              <a:rPr lang="en-US" altLang="zh-CN" dirty="0"/>
              <a:t> Clare Liu</a:t>
            </a:r>
            <a:endParaRPr lang="zh-CN" altLang="en-US" dirty="0"/>
          </a:p>
        </p:txBody>
      </p:sp>
      <p:pic>
        <p:nvPicPr>
          <p:cNvPr id="10" name="图片 9" descr="图表&#10;&#10;中度可信度描述已自动生成">
            <a:extLst>
              <a:ext uri="{FF2B5EF4-FFF2-40B4-BE49-F238E27FC236}">
                <a16:creationId xmlns:a16="http://schemas.microsoft.com/office/drawing/2014/main" id="{689D788A-5684-4423-9F4A-81FA4A76B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582441"/>
            <a:ext cx="7710301" cy="491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46954"/>
      </p:ext>
    </p:extLst>
  </p:cSld>
  <p:clrMapOvr>
    <a:masterClrMapping/>
  </p:clrMapOvr>
  <p:transition>
    <p:blinds dir="vert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730A08-EF1F-4042-84B1-0CF4724ED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6" y="683488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梯度下降与学习率</a:t>
            </a:r>
          </a:p>
        </p:txBody>
      </p:sp>
      <p:pic>
        <p:nvPicPr>
          <p:cNvPr id="6" name="图片 5" descr="黑暗中有彩色的灯&#10;&#10;低可信度描述已自动生成">
            <a:extLst>
              <a:ext uri="{FF2B5EF4-FFF2-40B4-BE49-F238E27FC236}">
                <a16:creationId xmlns:a16="http://schemas.microsoft.com/office/drawing/2014/main" id="{D28C06D9-0703-4838-B473-21FB18AD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155826"/>
            <a:ext cx="10871200" cy="3451607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5001D09-271B-62A8-C8E0-E0C98AB3D5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436EA3F-B8E2-2E96-A977-B5ECE39F74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EC62021-97C9-ED5A-1001-FB28F278D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74377"/>
      </p:ext>
    </p:extLst>
  </p:cSld>
  <p:clrMapOvr>
    <a:masterClrMapping/>
  </p:clrMapOvr>
  <p:transition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D73B5D0-88B3-423F-A4F3-F600C8C27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9576" y="2438400"/>
            <a:ext cx="7200800" cy="1143000"/>
          </a:xfrm>
        </p:spPr>
        <p:txBody>
          <a:bodyPr/>
          <a:lstStyle/>
          <a:p>
            <a:pPr algn="l"/>
            <a:r>
              <a:rPr lang="zh-CN" altLang="en-US" dirty="0"/>
              <a:t>	</a:t>
            </a:r>
            <a:r>
              <a:rPr lang="en-US" altLang="zh-CN" dirty="0"/>
              <a:t>9. 2 </a:t>
            </a:r>
            <a:r>
              <a:rPr lang="zh-CN" altLang="en-US" dirty="0"/>
              <a:t>算法原理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2C2FDA4-E3CC-435C-884F-162A1A2DB0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867543"/>
      </p:ext>
    </p:extLst>
  </p:cSld>
  <p:clrMapOvr>
    <a:masterClrMapping/>
  </p:clrMapOvr>
  <p:transition>
    <p:blinds dir="vert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梯度下降法的步骤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2F6B51-0511-4738-8DBC-B7A240F7C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3"/>
          <a:stretch/>
        </p:blipFill>
        <p:spPr>
          <a:xfrm>
            <a:off x="1631504" y="1556792"/>
            <a:ext cx="9186644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01886"/>
      </p:ext>
    </p:extLst>
  </p:cSld>
  <p:clrMapOvr>
    <a:masterClrMapping/>
  </p:clrMapOvr>
  <p:transition>
    <p:blinds dir="vert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梯度下降法的优化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7640478-243B-3822-D39F-1A54119AD5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589D22F-E367-FF60-59B1-C1918C5796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B8585B-2654-4895-9162-E7D14F2CB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214423"/>
            <a:ext cx="7830198" cy="510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70173"/>
      </p:ext>
    </p:extLst>
  </p:cSld>
  <p:clrMapOvr>
    <a:masterClrMapping/>
  </p:clrMapOvr>
  <p:transition>
    <p:blinds dir="vert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>
                <a:effectLst/>
              </a:rPr>
              <a:t> One-hot encoding</a:t>
            </a:r>
            <a:endParaRPr lang="zh-CN" alt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86F8C59-F79B-5372-FAA3-3C76B95334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ECFB71C-2BCE-34A6-2EF9-D71CE5ED75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4F063B-58D6-4243-8C5A-0C4E3EC9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70" y="1948074"/>
            <a:ext cx="8496944" cy="398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7910"/>
      </p:ext>
    </p:extLst>
  </p:cSld>
  <p:clrMapOvr>
    <a:masterClrMapping/>
  </p:clrMapOvr>
  <p:transition>
    <p:blinds dir="vert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C12D7-DA89-43C6-8D6F-3640A4A6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 b="1" kern="0" dirty="0">
                <a:solidFill>
                  <a:srgbClr val="4472C4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CNN</a:t>
            </a:r>
            <a:r>
              <a:rPr lang="zh-CN" altLang="zh-CN" sz="1800" b="1" kern="0" dirty="0">
                <a:solidFill>
                  <a:srgbClr val="4472C4"/>
                </a:solidFill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算法的设置超参数的经验法则</a:t>
            </a:r>
            <a:r>
              <a:rPr lang="en-US" altLang="zh-CN" sz="1800" b="1" dirty="0">
                <a:solidFill>
                  <a:srgbClr val="4472C4"/>
                </a:solidFill>
                <a:ea typeface="微软雅黑" panose="020B0503020204020204" pitchFamily="34" charset="-122"/>
              </a:rPr>
              <a:t>(</a:t>
            </a:r>
            <a:r>
              <a:rPr lang="en-US" altLang="zh-CN" sz="1800" b="1" dirty="0" err="1">
                <a:solidFill>
                  <a:srgbClr val="4472C4"/>
                </a:solidFill>
                <a:ea typeface="微软雅黑" panose="020B0503020204020204" pitchFamily="34" charset="-122"/>
              </a:rPr>
              <a:t>Chitta</a:t>
            </a:r>
            <a:r>
              <a:rPr lang="en-US" altLang="zh-CN" sz="1800" b="1" dirty="0">
                <a:solidFill>
                  <a:srgbClr val="4472C4"/>
                </a:solidFill>
                <a:ea typeface="微软雅黑" panose="020B0503020204020204" pitchFamily="34" charset="-122"/>
              </a:rPr>
              <a:t> Ranjan) 1/5</a:t>
            </a:r>
            <a:endParaRPr lang="zh-CN" altLang="en-US" sz="1800" b="1" dirty="0">
              <a:solidFill>
                <a:srgbClr val="4472C4"/>
              </a:solidFill>
              <a:ea typeface="微软雅黑" panose="020B0503020204020204" pitchFamily="34" charset="-122"/>
            </a:endParaRP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E776D173-4A4D-44FF-B202-1D5C4DB3B6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5389361"/>
              </p:ext>
            </p:extLst>
          </p:nvPr>
        </p:nvGraphicFramePr>
        <p:xfrm>
          <a:off x="812800" y="1500175"/>
          <a:ext cx="10871200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ED0509-2D31-439E-B14F-7A2077E509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F4F870-A05B-4249-9448-88D44A73E3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164DE60-91F7-4A7E-B7B1-A9AD698128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964555"/>
      </p:ext>
    </p:extLst>
  </p:cSld>
  <p:clrMapOvr>
    <a:masterClrMapping/>
  </p:clrMapOvr>
  <p:transition>
    <p:blinds dir="vert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C12D7-DA89-43C6-8D6F-3640A4A6B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6" y="538298"/>
            <a:ext cx="11387667" cy="821913"/>
          </a:xfrm>
        </p:spPr>
        <p:txBody>
          <a:bodyPr/>
          <a:lstStyle/>
          <a:p>
            <a:r>
              <a:rPr lang="en-US" altLang="zh-CN" sz="1800" b="1" kern="0" dirty="0">
                <a:solidFill>
                  <a:srgbClr val="4472C4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CNN</a:t>
            </a:r>
            <a:r>
              <a:rPr lang="zh-CN" altLang="zh-CN" sz="1800" b="1" kern="0" dirty="0">
                <a:solidFill>
                  <a:srgbClr val="4472C4"/>
                </a:solidFill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算法的设置超参数的经验法则</a:t>
            </a:r>
            <a:r>
              <a:rPr lang="en-US" altLang="zh-CN" sz="1800" b="1" dirty="0">
                <a:solidFill>
                  <a:srgbClr val="4472C4"/>
                </a:solidFill>
                <a:ea typeface="微软雅黑" panose="020B0503020204020204" pitchFamily="34" charset="-122"/>
              </a:rPr>
              <a:t>(</a:t>
            </a:r>
            <a:r>
              <a:rPr lang="en-US" altLang="zh-CN" sz="1800" b="1" dirty="0" err="1">
                <a:solidFill>
                  <a:srgbClr val="4472C4"/>
                </a:solidFill>
                <a:ea typeface="微软雅黑" panose="020B0503020204020204" pitchFamily="34" charset="-122"/>
              </a:rPr>
              <a:t>Chitta</a:t>
            </a:r>
            <a:r>
              <a:rPr lang="en-US" altLang="zh-CN" sz="1800" b="1" dirty="0">
                <a:solidFill>
                  <a:srgbClr val="4472C4"/>
                </a:solidFill>
                <a:ea typeface="微软雅黑" panose="020B0503020204020204" pitchFamily="34" charset="-122"/>
              </a:rPr>
              <a:t> Ranjan) 2/5</a:t>
            </a:r>
            <a:endParaRPr lang="zh-CN" altLang="en-US" sz="1800" b="1" dirty="0">
              <a:solidFill>
                <a:srgbClr val="4472C4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ED0509-2D31-439E-B14F-7A2077E509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F4F870-A05B-4249-9448-88D44A73E3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C814769F-2141-40F7-8F1B-53FC715CF5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295122"/>
              </p:ext>
            </p:extLst>
          </p:nvPr>
        </p:nvGraphicFramePr>
        <p:xfrm>
          <a:off x="911424" y="1556792"/>
          <a:ext cx="9819704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3854685"/>
      </p:ext>
    </p:extLst>
  </p:cSld>
  <p:clrMapOvr>
    <a:masterClrMapping/>
  </p:clrMapOvr>
  <p:transition>
    <p:blinds dir="vert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C12D7-DA89-43C6-8D6F-3640A4A6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 b="1" kern="0" dirty="0">
                <a:solidFill>
                  <a:srgbClr val="4472C4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CNN</a:t>
            </a:r>
            <a:r>
              <a:rPr lang="zh-CN" altLang="zh-CN" sz="1800" b="1" kern="0" dirty="0">
                <a:solidFill>
                  <a:srgbClr val="4472C4"/>
                </a:solidFill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算法的设置超参数的经验法则</a:t>
            </a:r>
            <a:r>
              <a:rPr lang="en-US" altLang="zh-CN" sz="1800" b="1" dirty="0">
                <a:solidFill>
                  <a:srgbClr val="4472C4"/>
                </a:solidFill>
                <a:ea typeface="微软雅黑" panose="020B0503020204020204" pitchFamily="34" charset="-122"/>
              </a:rPr>
              <a:t>(</a:t>
            </a:r>
            <a:r>
              <a:rPr lang="en-US" altLang="zh-CN" sz="1800" b="1" dirty="0" err="1">
                <a:solidFill>
                  <a:srgbClr val="4472C4"/>
                </a:solidFill>
                <a:ea typeface="微软雅黑" panose="020B0503020204020204" pitchFamily="34" charset="-122"/>
              </a:rPr>
              <a:t>Chitta</a:t>
            </a:r>
            <a:r>
              <a:rPr lang="en-US" altLang="zh-CN" sz="1800" b="1" dirty="0">
                <a:solidFill>
                  <a:srgbClr val="4472C4"/>
                </a:solidFill>
                <a:ea typeface="微软雅黑" panose="020B0503020204020204" pitchFamily="34" charset="-122"/>
              </a:rPr>
              <a:t> Ranjan) 3/5</a:t>
            </a:r>
            <a:endParaRPr lang="zh-CN" altLang="en-US" sz="1800" b="1" dirty="0">
              <a:solidFill>
                <a:srgbClr val="4472C4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ED0509-2D31-439E-B14F-7A2077E509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F4F870-A05B-4249-9448-88D44A73E3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42830DA5-5B17-4BD0-8BFC-67212C5BB9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1775650"/>
              </p:ext>
            </p:extLst>
          </p:nvPr>
        </p:nvGraphicFramePr>
        <p:xfrm>
          <a:off x="812800" y="1500175"/>
          <a:ext cx="10871200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0650661"/>
      </p:ext>
    </p:extLst>
  </p:cSld>
  <p:clrMapOvr>
    <a:masterClrMapping/>
  </p:clrMapOvr>
  <p:transition>
    <p:blinds dir="vert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C12D7-DA89-43C6-8D6F-3640A4A6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 b="1" kern="0" dirty="0">
                <a:solidFill>
                  <a:srgbClr val="4472C4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CNN</a:t>
            </a:r>
            <a:r>
              <a:rPr lang="zh-CN" altLang="zh-CN" sz="1800" b="1" kern="0" dirty="0">
                <a:solidFill>
                  <a:srgbClr val="4472C4"/>
                </a:solidFill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算法的设置超参数的经验法则</a:t>
            </a:r>
            <a:r>
              <a:rPr lang="en-US" altLang="zh-CN" sz="1800" b="1" dirty="0">
                <a:solidFill>
                  <a:srgbClr val="4472C4"/>
                </a:solidFill>
                <a:ea typeface="微软雅黑" panose="020B0503020204020204" pitchFamily="34" charset="-122"/>
              </a:rPr>
              <a:t>(</a:t>
            </a:r>
            <a:r>
              <a:rPr lang="en-US" altLang="zh-CN" sz="1800" b="1" dirty="0" err="1">
                <a:solidFill>
                  <a:srgbClr val="4472C4"/>
                </a:solidFill>
                <a:ea typeface="微软雅黑" panose="020B0503020204020204" pitchFamily="34" charset="-122"/>
              </a:rPr>
              <a:t>Chitta</a:t>
            </a:r>
            <a:r>
              <a:rPr lang="en-US" altLang="zh-CN" sz="1800" b="1" dirty="0">
                <a:solidFill>
                  <a:srgbClr val="4472C4"/>
                </a:solidFill>
                <a:ea typeface="微软雅黑" panose="020B0503020204020204" pitchFamily="34" charset="-122"/>
              </a:rPr>
              <a:t> Ranjan) 4/5</a:t>
            </a:r>
            <a:endParaRPr lang="zh-CN" altLang="en-US" sz="1800" b="1" dirty="0">
              <a:solidFill>
                <a:srgbClr val="4472C4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ED0509-2D31-439E-B14F-7A2077E509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F4F870-A05B-4249-9448-88D44A73E3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76D879FC-296D-4531-9B10-E404B7E351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4466565"/>
              </p:ext>
            </p:extLst>
          </p:nvPr>
        </p:nvGraphicFramePr>
        <p:xfrm>
          <a:off x="812800" y="1500175"/>
          <a:ext cx="10871200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3618267"/>
      </p:ext>
    </p:extLst>
  </p:cSld>
  <p:clrMapOvr>
    <a:masterClrMapping/>
  </p:clrMapOvr>
  <p:transition>
    <p:blinds dir="vert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C12D7-DA89-43C6-8D6F-3640A4A6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 b="1" kern="0" dirty="0">
                <a:solidFill>
                  <a:srgbClr val="4472C4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CNN</a:t>
            </a:r>
            <a:r>
              <a:rPr lang="zh-CN" altLang="zh-CN" sz="1800" b="1" kern="0" dirty="0">
                <a:solidFill>
                  <a:srgbClr val="4472C4"/>
                </a:solidFill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算法的设置超参数的经验法则</a:t>
            </a:r>
            <a:r>
              <a:rPr lang="en-US" altLang="zh-CN" sz="1800" b="1" dirty="0">
                <a:solidFill>
                  <a:srgbClr val="4472C4"/>
                </a:solidFill>
                <a:ea typeface="微软雅黑" panose="020B0503020204020204" pitchFamily="34" charset="-122"/>
              </a:rPr>
              <a:t>(</a:t>
            </a:r>
            <a:r>
              <a:rPr lang="en-US" altLang="zh-CN" sz="1800" b="1" dirty="0" err="1">
                <a:solidFill>
                  <a:srgbClr val="4472C4"/>
                </a:solidFill>
                <a:ea typeface="微软雅黑" panose="020B0503020204020204" pitchFamily="34" charset="-122"/>
              </a:rPr>
              <a:t>Chitta</a:t>
            </a:r>
            <a:r>
              <a:rPr lang="en-US" altLang="zh-CN" sz="1800" b="1" dirty="0">
                <a:solidFill>
                  <a:srgbClr val="4472C4"/>
                </a:solidFill>
                <a:ea typeface="微软雅黑" panose="020B0503020204020204" pitchFamily="34" charset="-122"/>
              </a:rPr>
              <a:t> Ranjan) 5/5</a:t>
            </a:r>
            <a:endParaRPr lang="zh-CN" altLang="en-US" sz="1800" b="1" dirty="0">
              <a:solidFill>
                <a:srgbClr val="4472C4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ED0509-2D31-439E-B14F-7A2077E509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F4F870-A05B-4249-9448-88D44A73E3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D231B875-C39F-49C7-B6C2-160601FAD5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5140934"/>
              </p:ext>
            </p:extLst>
          </p:nvPr>
        </p:nvGraphicFramePr>
        <p:xfrm>
          <a:off x="812800" y="1500175"/>
          <a:ext cx="10871200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7704314"/>
      </p:ext>
    </p:extLst>
  </p:cSld>
  <p:clrMapOvr>
    <a:masterClrMapping/>
  </p:clrMapOvr>
  <p:transition>
    <p:blinds dir="vert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F61C4-CFEC-4B46-8EF1-51373459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E011C7-8078-4311-9CE4-CFFF4D7B9E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20" descr="thankyou">
            <a:extLst>
              <a:ext uri="{FF2B5EF4-FFF2-40B4-BE49-F238E27FC236}">
                <a16:creationId xmlns:a16="http://schemas.microsoft.com/office/drawing/2014/main" id="{C6135895-C92F-47C9-82C3-C2E41160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7786" y="865116"/>
            <a:ext cx="3960043" cy="265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FA86BC-503E-4E00-833C-0EF26BADE6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4048667"/>
            <a:ext cx="1992430" cy="19924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121545A-CA6B-4F1F-9056-58BADFBC72E7}"/>
              </a:ext>
            </a:extLst>
          </p:cNvPr>
          <p:cNvSpPr txBox="1"/>
          <p:nvPr/>
        </p:nvSpPr>
        <p:spPr>
          <a:xfrm flipH="1">
            <a:off x="8544272" y="6202948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教学支撑平台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451C77-CDC0-482D-8156-2C31E3341F5F}"/>
              </a:ext>
            </a:extLst>
          </p:cNvPr>
          <p:cNvSpPr txBox="1"/>
          <p:nvPr/>
        </p:nvSpPr>
        <p:spPr>
          <a:xfrm>
            <a:off x="4709874" y="4249492"/>
            <a:ext cx="2093637" cy="1754326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dirty="0"/>
          </a:p>
          <a:p>
            <a:pPr algn="ctr"/>
            <a:r>
              <a:rPr lang="en-US" altLang="zh-CN" dirty="0" err="1"/>
              <a:t>chaolemen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@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ruc.edu.cn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2C7383-E08E-48AE-9AC5-A8F17611B0F2}"/>
              </a:ext>
            </a:extLst>
          </p:cNvPr>
          <p:cNvSpPr txBox="1"/>
          <p:nvPr/>
        </p:nvSpPr>
        <p:spPr>
          <a:xfrm flipH="1">
            <a:off x="4968734" y="6281201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作者联系方式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9DAD14-3D5B-43EC-8455-AC5A3FEEC10B}"/>
              </a:ext>
            </a:extLst>
          </p:cNvPr>
          <p:cNvSpPr txBox="1"/>
          <p:nvPr/>
        </p:nvSpPr>
        <p:spPr>
          <a:xfrm flipH="1">
            <a:off x="1703512" y="6188491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配套教材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338D5B2-E839-432F-A3DF-F3FFB5E89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3947460"/>
            <a:ext cx="2093637" cy="20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26683"/>
      </p:ext>
    </p:extLst>
  </p:cSld>
  <p:clrMapOvr>
    <a:masterClrMapping/>
  </p:clrMapOvr>
  <p:transition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0" y="591955"/>
            <a:ext cx="11387667" cy="821913"/>
          </a:xfrm>
        </p:spPr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算法原理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695EAB7-3E4E-4C5B-880D-9752CF7B79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272832"/>
              </p:ext>
            </p:extLst>
          </p:nvPr>
        </p:nvGraphicFramePr>
        <p:xfrm>
          <a:off x="1055440" y="1844824"/>
          <a:ext cx="10225136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4614076"/>
      </p:ext>
    </p:extLst>
  </p:cSld>
  <p:clrMapOvr>
    <a:masterClrMapping/>
  </p:clrMapOvr>
  <p:transition>
    <p:blinds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MP</a:t>
            </a:r>
            <a:r>
              <a:rPr lang="zh-CN" altLang="en-US" dirty="0"/>
              <a:t>神经元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1E5BE2-986B-42E8-AD4A-F88589A0A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419" y="1916832"/>
            <a:ext cx="8677613" cy="4121867"/>
          </a:xfrm>
          <a:prstGeom prst="rect">
            <a:avLst/>
          </a:prstGeom>
          <a:noFill/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深度学习</a:t>
            </a:r>
            <a:endParaRPr lang="zh-CN" alt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B9B9F5B-9A2C-ED23-113B-08ECE7E403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55D9320-4EE1-F72E-CF40-C3857AF38B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30297"/>
      </p:ext>
    </p:extLst>
  </p:cSld>
  <p:clrMapOvr>
    <a:masterClrMapping/>
  </p:clrMapOvr>
  <p:transition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E03A3-F2D2-42B3-803F-5A1AE532D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激活函数（单个输入变量）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26D4B5-D1C1-469C-BE7F-6ADCD29547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0115091-48BF-41D9-8B79-04D2C734AA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233E23B-484D-475D-A4E2-7020682C36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B5AFC4-F5B1-484C-8D3A-7A9DCD599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849" y="1367468"/>
            <a:ext cx="5139833" cy="514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20767"/>
      </p:ext>
    </p:extLst>
  </p:cSld>
  <p:clrMapOvr>
    <a:masterClrMapping/>
  </p:clrMapOvr>
  <p:transition>
    <p:blinds dir="vert"/>
  </p:transition>
</p:sld>
</file>

<file path=ppt/theme/theme1.xml><?xml version="1.0" encoding="utf-8"?>
<a:theme xmlns:a="http://schemas.openxmlformats.org/drawingml/2006/main" name="吉祥如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吉祥如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13020</TotalTime>
  <Words>1985</Words>
  <Application>Microsoft Office PowerPoint</Application>
  <PresentationFormat>宽屏</PresentationFormat>
  <Paragraphs>241</Paragraphs>
  <Slides>68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9" baseType="lpstr">
      <vt:lpstr>-apple-system</vt:lpstr>
      <vt:lpstr>华文中宋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Wingdings 2</vt:lpstr>
      <vt:lpstr>吉祥如意</vt:lpstr>
      <vt:lpstr>第9章       深度学习</vt:lpstr>
      <vt:lpstr>目录</vt:lpstr>
      <vt:lpstr>      9.1应用场景</vt:lpstr>
      <vt:lpstr>深度学习</vt:lpstr>
      <vt:lpstr>应用场景</vt:lpstr>
      <vt:lpstr> 9. 2 算法原理</vt:lpstr>
      <vt:lpstr>CNN算法原理</vt:lpstr>
      <vt:lpstr>MP神经元</vt:lpstr>
      <vt:lpstr>激活函数（单个输入变量）</vt:lpstr>
      <vt:lpstr>神经网络中常用的激活函数（多个输入变量）</vt:lpstr>
      <vt:lpstr>【2】Sigmoid函数 </vt:lpstr>
      <vt:lpstr>【1】Logistic函数 </vt:lpstr>
      <vt:lpstr>Logistic函数的实验</vt:lpstr>
      <vt:lpstr>sigmoid函数的实验</vt:lpstr>
      <vt:lpstr>softmax函数 </vt:lpstr>
      <vt:lpstr>softmax的作用</vt:lpstr>
      <vt:lpstr>softmax的计算过程</vt:lpstr>
      <vt:lpstr>Softmax函数的实验</vt:lpstr>
      <vt:lpstr>各种激活函数的对比</vt:lpstr>
      <vt:lpstr>神经元的计算过程——示例</vt:lpstr>
      <vt:lpstr>全连接神经网络（Fully Connected Neural Network）</vt:lpstr>
      <vt:lpstr>全连接神经网络的参数求解方法</vt:lpstr>
      <vt:lpstr>PowerPoint 演示文稿</vt:lpstr>
      <vt:lpstr>PowerPoint 演示文稿</vt:lpstr>
      <vt:lpstr>全连接神经网络的缺点</vt:lpstr>
      <vt:lpstr>CNN对全连接神经网络的改进</vt:lpstr>
      <vt:lpstr>特征提取及卷积运算</vt:lpstr>
      <vt:lpstr>卷积计算的方法</vt:lpstr>
      <vt:lpstr>三个通道卷积的计算</vt:lpstr>
      <vt:lpstr>卷积操作中的步幅</vt:lpstr>
      <vt:lpstr>卷积操作中的padding</vt:lpstr>
      <vt:lpstr>【小结】 卷积计算的输出特征的个数</vt:lpstr>
      <vt:lpstr>池化：进一步提取特征</vt:lpstr>
      <vt:lpstr>遗忘/舍弃(dropout) :防止过拟合</vt:lpstr>
      <vt:lpstr>全连接及Softmax函数</vt:lpstr>
      <vt:lpstr> CNN的整体流程</vt:lpstr>
      <vt:lpstr>CNN的实验</vt:lpstr>
      <vt:lpstr>9.3 核心术语</vt:lpstr>
      <vt:lpstr>CNN算法的核心术语</vt:lpstr>
      <vt:lpstr>局部连接与参数共享</vt:lpstr>
      <vt:lpstr> 批梯度下降与随机梯度下降</vt:lpstr>
      <vt:lpstr>Epoch、Batch和Iteration</vt:lpstr>
      <vt:lpstr>batch的大小和batch的数量</vt:lpstr>
      <vt:lpstr>CNN与交叉熵损失函数</vt:lpstr>
      <vt:lpstr>交叉熵损失函数的计算示例</vt:lpstr>
      <vt:lpstr>9.4 Python编程实践——手写数字识别分析</vt:lpstr>
      <vt:lpstr>【1】数据及分析对象——数据集MNIST</vt:lpstr>
      <vt:lpstr>PowerPoint 演示文稿</vt:lpstr>
      <vt:lpstr>【2】分析目的及任务</vt:lpstr>
      <vt:lpstr>【3】方法及工具</vt:lpstr>
      <vt:lpstr>【4】分析步骤及Python源代码</vt:lpstr>
      <vt:lpstr>9.5 重点与难点解读</vt:lpstr>
      <vt:lpstr>CNN算法的超级参数及其解读</vt:lpstr>
      <vt:lpstr>机器学习中的性能与可解释性的矛盾</vt:lpstr>
      <vt:lpstr>梯度下降法</vt:lpstr>
      <vt:lpstr>梯度下降法</vt:lpstr>
      <vt:lpstr>梯度下降</vt:lpstr>
      <vt:lpstr>梯度下降与学习率</vt:lpstr>
      <vt:lpstr>梯度下降与学习率</vt:lpstr>
      <vt:lpstr>梯度下降法的步骤</vt:lpstr>
      <vt:lpstr>梯度下降法的优化</vt:lpstr>
      <vt:lpstr> One-hot encoding</vt:lpstr>
      <vt:lpstr>CNN算法的设置超参数的经验法则(Chitta Ranjan) 1/5</vt:lpstr>
      <vt:lpstr>CNN算法的设置超参数的经验法则(Chitta Ranjan) 2/5</vt:lpstr>
      <vt:lpstr>CNN算法的设置超参数的经验法则(Chitta Ranjan) 3/5</vt:lpstr>
      <vt:lpstr>CNN算法的设置超参数的经验法则(Chitta Ranjan) 4/5</vt:lpstr>
      <vt:lpstr>CNN算法的设置超参数的经验法则(Chitta Ranjan) 5/5</vt:lpstr>
      <vt:lpstr>PowerPoint 演示文稿</vt:lpstr>
    </vt:vector>
  </TitlesOfParts>
  <Company>LENOVO (Beijing)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中国航天时代电子公司 物资管理系统</dc:title>
  <dc:creator>LENOVO User</dc:creator>
  <cp:lastModifiedBy>Soloman Soloman</cp:lastModifiedBy>
  <cp:revision>1370</cp:revision>
  <dcterms:created xsi:type="dcterms:W3CDTF">2007-03-02T11:26:21Z</dcterms:created>
  <dcterms:modified xsi:type="dcterms:W3CDTF">2022-11-06T00:12:46Z</dcterms:modified>
</cp:coreProperties>
</file>